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2"/>
  </p:notesMasterIdLst>
  <p:sldIdLst>
    <p:sldId id="257" r:id="rId2"/>
    <p:sldId id="285" r:id="rId3"/>
    <p:sldId id="259" r:id="rId4"/>
    <p:sldId id="260" r:id="rId5"/>
    <p:sldId id="261" r:id="rId6"/>
    <p:sldId id="263" r:id="rId7"/>
    <p:sldId id="264" r:id="rId8"/>
    <p:sldId id="266" r:id="rId9"/>
    <p:sldId id="290" r:id="rId10"/>
    <p:sldId id="267" r:id="rId11"/>
    <p:sldId id="286" r:id="rId12"/>
    <p:sldId id="268" r:id="rId13"/>
    <p:sldId id="269" r:id="rId14"/>
    <p:sldId id="291" r:id="rId15"/>
    <p:sldId id="271" r:id="rId16"/>
    <p:sldId id="293" r:id="rId17"/>
    <p:sldId id="289" r:id="rId18"/>
    <p:sldId id="287" r:id="rId19"/>
    <p:sldId id="295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66"/>
    <a:srgbClr val="95BA59"/>
    <a:srgbClr val="B7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4" autoAdjust="0"/>
    <p:restoredTop sz="91435" autoAdjust="0"/>
  </p:normalViewPr>
  <p:slideViewPr>
    <p:cSldViewPr snapToGrid="0">
      <p:cViewPr varScale="1">
        <p:scale>
          <a:sx n="108" d="100"/>
          <a:sy n="108" d="100"/>
        </p:scale>
        <p:origin x="33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6D9E-D55B-420C-BF00-D8E0731517C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11EE-9388-4962-87CE-D50DDA9FB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811EE-9388-4962-87CE-D50DDA9FBA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%20and%20Settings\Admin\&#1056;&#1072;&#1073;&#1086;&#1095;&#1080;&#1081;%20&#1089;&#1090;&#1086;&#1083;\media\image4.jpe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257" y="405710"/>
            <a:ext cx="8728357" cy="1371599"/>
            <a:chOff x="166255" y="405708"/>
            <a:chExt cx="8728357" cy="13715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013" y="405708"/>
              <a:ext cx="1371599" cy="137159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66255" y="696941"/>
              <a:ext cx="7273635" cy="6848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ПРОФЕССИОНАЛЬНОЕ ОБРАЗОВАТЕЛЬНОЕ УЧРЕЖДЕНИЕ</a:t>
              </a:r>
              <a:r>
                <a:rPr lang="ru-RU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05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«ПРОФЕССИОНАЛЬНЫЙ КОЛЛЕДЖ г. НОВОКУЗНЕЦКА»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6416" y="2452256"/>
            <a:ext cx="2160000" cy="2880000"/>
            <a:chOff x="602671" y="2265219"/>
            <a:chExt cx="2160000" cy="2880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671" y="2265219"/>
              <a:ext cx="216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1189103" y="2718083"/>
              <a:ext cx="987136" cy="98713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0666" y="4318096"/>
              <a:ext cx="90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фото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2850" y="1939368"/>
            <a:ext cx="5025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spc="300" dirty="0">
                <a:ln w="9525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95BA59"/>
                    </a:gs>
                    <a:gs pos="5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АТТЕСТАЦИОННЫЙ ПОТРФОЛИО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6101" y="3344787"/>
            <a:ext cx="1979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2513" y="3792003"/>
            <a:ext cx="46313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Акиньшиной Веры Викторовны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2" y="542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87261" y="5077996"/>
            <a:ext cx="49038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претендующего на подтверждение</a:t>
            </a:r>
            <a:b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первой квалификационной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81863" y="6402934"/>
            <a:ext cx="780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5663" y="1517073"/>
            <a:ext cx="6993082" cy="0"/>
          </a:xfrm>
          <a:prstGeom prst="line">
            <a:avLst/>
          </a:prstGeom>
          <a:ln w="38100" cmpd="thinThick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5663" y="613064"/>
            <a:ext cx="6993082" cy="0"/>
          </a:xfrm>
          <a:prstGeom prst="line">
            <a:avLst/>
          </a:prstGeom>
          <a:ln w="38100" cmpd="thickThin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Фото_Новый_год_2014\Верочка\SAM_16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4800000" cy="3600000"/>
          </a:xfrm>
          <a:prstGeom prst="rect">
            <a:avLst/>
          </a:prstGeom>
          <a:noFill/>
        </p:spPr>
      </p:pic>
      <p:pic>
        <p:nvPicPr>
          <p:cNvPr id="3075" name="Picture 3" descr="G:\Фото_Новый_год_2014\Верочка\SAM_16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77" y="2330245"/>
            <a:ext cx="2698955" cy="334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976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2.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</p:txBody>
      </p:sp>
      <p:pic>
        <p:nvPicPr>
          <p:cNvPr id="3" name="Рисунок 2" descr="D:\Documents and Settings\Admin\Рабочий стол\media\image4.jpeg"/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02" y="1428736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езультаты егэ 20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0" y="0"/>
            <a:ext cx="8180137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37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3.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22" y="2118020"/>
            <a:ext cx="3526553" cy="23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55872" y="-13339590"/>
            <a:ext cx="2492304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89371" y="-16731182"/>
            <a:ext cx="2492304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627" y="1047938"/>
            <a:ext cx="3080387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9000" y="-13273088"/>
            <a:ext cx="2492304" cy="35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9000" y="-13273088"/>
            <a:ext cx="2772000" cy="39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238998" y="-13273088"/>
            <a:ext cx="22911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1436" y="-11660418"/>
            <a:ext cx="22911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8999" y="-13273088"/>
            <a:ext cx="22911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5748" y="-13273088"/>
            <a:ext cx="22911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8999" y="-13273088"/>
            <a:ext cx="330949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238998" y="-13273088"/>
            <a:ext cx="229118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052" y="2251210"/>
            <a:ext cx="2571209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8998" y="-13273087"/>
            <a:ext cx="254576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27" y="382385"/>
            <a:ext cx="4175057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9000" y="-13273087"/>
            <a:ext cx="3600000" cy="509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54" y="399963"/>
            <a:ext cx="4175016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CIM\252___09\IMG_6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2410"/>
            <a:ext cx="3876735" cy="2880000"/>
          </a:xfrm>
          <a:prstGeom prst="rect">
            <a:avLst/>
          </a:prstGeom>
          <a:noFill/>
        </p:spPr>
      </p:pic>
      <p:pic>
        <p:nvPicPr>
          <p:cNvPr id="2050" name="Picture 2" descr="H:\DCIM\252___09\IMG_6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885" y="3441320"/>
            <a:ext cx="5273115" cy="2880000"/>
          </a:xfrm>
          <a:prstGeom prst="rect">
            <a:avLst/>
          </a:prstGeom>
          <a:noFill/>
        </p:spPr>
      </p:pic>
      <p:pic>
        <p:nvPicPr>
          <p:cNvPr id="2053" name="Picture 5" descr="H:\DCIM\252___09\IMG_60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5331"/>
            <a:ext cx="7117776" cy="2880000"/>
          </a:xfrm>
          <a:prstGeom prst="rect">
            <a:avLst/>
          </a:prstGeom>
          <a:noFill/>
        </p:spPr>
      </p:pic>
      <p:pic>
        <p:nvPicPr>
          <p:cNvPr id="4" name="Picture 2" descr="H:\DCIM\252___09\IMG_60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00" y="636181"/>
            <a:ext cx="2995200" cy="2880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2960" y="1"/>
            <a:ext cx="7543800" cy="762000"/>
          </a:xfrm>
        </p:spPr>
        <p:txBody>
          <a:bodyPr/>
          <a:lstStyle/>
          <a:p>
            <a:r>
              <a:rPr lang="ru-RU" dirty="0"/>
              <a:t>Презентации студентов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1283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4.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H:\DCIM\252___09\IMG_6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000" y="3512625"/>
            <a:ext cx="2880000" cy="2880000"/>
          </a:xfrm>
          <a:prstGeom prst="rect">
            <a:avLst/>
          </a:prstGeom>
          <a:noFill/>
        </p:spPr>
      </p:pic>
      <p:pic>
        <p:nvPicPr>
          <p:cNvPr id="1028" name="Picture 4" descr="H:\DCIM\252___09\IMG_6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807" y="1501775"/>
            <a:ext cx="3600000" cy="3600000"/>
          </a:xfrm>
          <a:prstGeom prst="rect">
            <a:avLst/>
          </a:prstGeom>
          <a:noFill/>
        </p:spPr>
      </p:pic>
      <p:pic>
        <p:nvPicPr>
          <p:cNvPr id="1029" name="Picture 5" descr="H:\DCIM\252___09\IMG_60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2515"/>
            <a:ext cx="2880000" cy="2880000"/>
          </a:xfrm>
          <a:prstGeom prst="rect">
            <a:avLst/>
          </a:prstGeom>
          <a:noFill/>
        </p:spPr>
      </p:pic>
      <p:pic>
        <p:nvPicPr>
          <p:cNvPr id="1030" name="Picture 6" descr="H:\DCIM\252___09\IMG_60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000" y="1301289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:\DCIM\252___09\IMG_6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0315"/>
            <a:ext cx="2880000" cy="1947248"/>
          </a:xfrm>
          <a:prstGeom prst="rect">
            <a:avLst/>
          </a:prstGeom>
          <a:noFill/>
        </p:spPr>
      </p:pic>
      <p:pic>
        <p:nvPicPr>
          <p:cNvPr id="3" name="Picture 5" descr="H:\DCIM\252___09\IMG_6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000" y="0"/>
            <a:ext cx="5925000" cy="3600000"/>
          </a:xfrm>
          <a:prstGeom prst="rect">
            <a:avLst/>
          </a:prstGeom>
          <a:noFill/>
        </p:spPr>
      </p:pic>
      <p:pic>
        <p:nvPicPr>
          <p:cNvPr id="2" name="Picture 4" descr="H:\DCIM\252___09\IMG_6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4637"/>
            <a:ext cx="5666020" cy="3600000"/>
          </a:xfrm>
          <a:prstGeom prst="rect">
            <a:avLst/>
          </a:prstGeom>
          <a:noFill/>
        </p:spPr>
      </p:pic>
      <p:pic>
        <p:nvPicPr>
          <p:cNvPr id="4" name="Picture 3" descr="H:\DCIM\252___09\IMG_60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691" y="2793643"/>
            <a:ext cx="4527309" cy="3600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450757"/>
          </a:xfrm>
        </p:spPr>
        <p:txBody>
          <a:bodyPr>
            <a:normAutofit/>
          </a:bodyPr>
          <a:lstStyle/>
          <a:p>
            <a:r>
              <a:rPr lang="ru-RU" sz="1900" b="1" dirty="0"/>
              <a:t>Презентации для работы  со студентами с ОВЗ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DCIM\252___09\IMG_6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000" y="0"/>
            <a:ext cx="2880000" cy="2880000"/>
          </a:xfrm>
          <a:prstGeom prst="rect">
            <a:avLst/>
          </a:prstGeom>
          <a:noFill/>
        </p:spPr>
      </p:pic>
      <p:pic>
        <p:nvPicPr>
          <p:cNvPr id="4100" name="Picture 4" descr="H:\DCIM\252___09\IMG_6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736" y="0"/>
            <a:ext cx="4203220" cy="2880000"/>
          </a:xfrm>
          <a:prstGeom prst="rect">
            <a:avLst/>
          </a:prstGeom>
          <a:noFill/>
        </p:spPr>
      </p:pic>
      <p:pic>
        <p:nvPicPr>
          <p:cNvPr id="10" name="Picture 3" descr="H:\DCIM\252___09\IMG_6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8307" cy="2880000"/>
          </a:xfrm>
          <a:prstGeom prst="rect">
            <a:avLst/>
          </a:prstGeom>
          <a:noFill/>
        </p:spPr>
      </p:pic>
      <p:pic>
        <p:nvPicPr>
          <p:cNvPr id="11" name="Picture 2" descr="H:\DCIM\252___09\IMG_60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60" y="2974688"/>
            <a:ext cx="3444240" cy="3383279"/>
          </a:xfrm>
          <a:prstGeom prst="rect">
            <a:avLst/>
          </a:prstGeom>
          <a:noFill/>
        </p:spPr>
      </p:pic>
      <p:pic>
        <p:nvPicPr>
          <p:cNvPr id="4102" name="Picture 6" descr="H:\DCIM\252___09\IMG_60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4044"/>
            <a:ext cx="7366255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17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252___09\IMG_6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720" y="2346960"/>
            <a:ext cx="7574280" cy="3992880"/>
          </a:xfrm>
          <a:prstGeom prst="rect">
            <a:avLst/>
          </a:prstGeom>
          <a:noFill/>
        </p:spPr>
      </p:pic>
      <p:pic>
        <p:nvPicPr>
          <p:cNvPr id="3075" name="Picture 3" descr="H:\DCIM\252___09\IMG_6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960" y="0"/>
            <a:ext cx="5654040" cy="2987040"/>
          </a:xfrm>
          <a:prstGeom prst="rect">
            <a:avLst/>
          </a:prstGeom>
          <a:noFill/>
        </p:spPr>
      </p:pic>
      <p:pic>
        <p:nvPicPr>
          <p:cNvPr id="3076" name="Picture 4" descr="H:\DCIM\252___09\IMG_6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5087" cy="2880000"/>
          </a:xfrm>
          <a:prstGeom prst="rect">
            <a:avLst/>
          </a:prstGeom>
          <a:noFill/>
        </p:spPr>
      </p:pic>
      <p:pic>
        <p:nvPicPr>
          <p:cNvPr id="3077" name="Picture 5" descr="H:\DCIM\252___09\IMG_60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2531"/>
            <a:ext cx="3852941" cy="4122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28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762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defTabSz="914400">
              <a:lnSpc>
                <a:spcPct val="85000"/>
              </a:lnSpc>
              <a:spcBef>
                <a:spcPct val="0"/>
              </a:spcBef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73253" cy="39969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36" y="0"/>
            <a:ext cx="2607246" cy="3702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495" y="0"/>
            <a:ext cx="2771073" cy="3947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759" y="1851107"/>
            <a:ext cx="2978720" cy="4228368"/>
          </a:xfrm>
          <a:prstGeom prst="rect">
            <a:avLst/>
          </a:prstGeom>
        </p:spPr>
      </p:pic>
      <p:pic>
        <p:nvPicPr>
          <p:cNvPr id="3074" name="Picture 2" descr="H:\DCIM\252___09\IMG_60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1837"/>
            <a:ext cx="5406484" cy="360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709" y="251751"/>
            <a:ext cx="480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27" y="1066799"/>
            <a:ext cx="8575964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1.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Стабильные положительные результаты освоения обучающимися образовательных программ по итогам мониторингов, проводимых организацией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2.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3.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4.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активное участие в работе методических объединений педагогических работников организации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b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</a:b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794" y="946484"/>
            <a:ext cx="219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Визитная карточка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252___09\IMG_6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9638" cy="2880000"/>
          </a:xfrm>
          <a:prstGeom prst="rect">
            <a:avLst/>
          </a:prstGeom>
          <a:noFill/>
        </p:spPr>
      </p:pic>
      <p:pic>
        <p:nvPicPr>
          <p:cNvPr id="6147" name="Picture 3" descr="H:\DCIM\252___09\IMG_60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4458"/>
            <a:ext cx="4026449" cy="2880000"/>
          </a:xfrm>
          <a:prstGeom prst="rect">
            <a:avLst/>
          </a:prstGeom>
          <a:noFill/>
        </p:spPr>
      </p:pic>
      <p:pic>
        <p:nvPicPr>
          <p:cNvPr id="6148" name="Picture 4" descr="H:\DCIM\252___09\IMG_60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2815"/>
            <a:ext cx="3738222" cy="2404039"/>
          </a:xfrm>
          <a:prstGeom prst="rect">
            <a:avLst/>
          </a:prstGeom>
          <a:noFill/>
        </p:spPr>
      </p:pic>
      <p:pic>
        <p:nvPicPr>
          <p:cNvPr id="6149" name="Picture 5" descr="H:\DCIM\252___09\IMG_60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877" y="2469320"/>
            <a:ext cx="5210123" cy="2400249"/>
          </a:xfrm>
          <a:prstGeom prst="rect">
            <a:avLst/>
          </a:prstGeom>
          <a:noFill/>
        </p:spPr>
      </p:pic>
      <p:pic>
        <p:nvPicPr>
          <p:cNvPr id="6150" name="Picture 6" descr="H:\DCIM\252___09\IMG_60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000" y="4582979"/>
            <a:ext cx="57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5993" y="186715"/>
            <a:ext cx="7467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Визитная карточка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ФИО: </a:t>
            </a:r>
            <a:r>
              <a:rPr lang="ru-RU" sz="2400" i="1" noProof="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Акиньшина Вера </a:t>
            </a:r>
            <a:r>
              <a:rPr lang="ru-RU" sz="2400" i="1" noProof="0" dirty="0" err="1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Викторо</a:t>
            </a:r>
            <a:r>
              <a:rPr lang="ru-RU" sz="2400" i="1" dirty="0" err="1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вна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Дата рождения: 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.12.1961;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Реквизиты приказа о назначении на должность:</a:t>
            </a:r>
            <a:r>
              <a:rPr lang="en-US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приказ 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261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-К от 28.08.2007;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Квалификационная категория: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первая д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о 25.12.2018г.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Преподаваемые дисциплины: общеобразовательная дисциплина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Стаж работы: общий –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 год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педагогической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работы -</a:t>
            </a:r>
            <a:r>
              <a:rPr lang="ru-RU" sz="2400" noProof="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должности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noProof="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лет,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организации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noProof="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4739" y="327391"/>
            <a:ext cx="7467600" cy="51115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Образование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53679" y="1397000"/>
          <a:ext cx="2836642" cy="4064000"/>
        </p:xfrm>
        <a:graphic>
          <a:graphicData uri="http://schemas.openxmlformats.org/drawingml/2006/table">
            <a:tbl>
              <a:tblPr/>
              <a:tblGrid>
                <a:gridCol w="2836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5526" tIns="138069" rIns="99981" bIns="8093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53" y="872197"/>
            <a:ext cx="7557868" cy="532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18655"/>
            <a:ext cx="8229600" cy="5541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Повышение квалификации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0554" y="381072"/>
            <a:ext cx="3183194" cy="424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8999" y="-13273088"/>
            <a:ext cx="330949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037377" y="-4994016"/>
            <a:ext cx="330949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591881" y="-9699793"/>
            <a:ext cx="6364414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85483" y="2118263"/>
            <a:ext cx="3528000" cy="49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7048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Награды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42910" y="1042984"/>
            <a:ext cx="5743575" cy="485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09364" y="1323287"/>
            <a:ext cx="5282987" cy="41862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427" y="387928"/>
            <a:ext cx="871543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1.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9728"/>
              </p:ext>
            </p:extLst>
          </p:nvPr>
        </p:nvGraphicFramePr>
        <p:xfrm>
          <a:off x="540327" y="1593275"/>
          <a:ext cx="8103639" cy="4621051"/>
        </p:xfrm>
        <a:graphic>
          <a:graphicData uri="http://schemas.openxmlformats.org/drawingml/2006/table">
            <a:tbl>
              <a:tblPr/>
              <a:tblGrid>
                <a:gridCol w="17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7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освоивших образовательную программу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Имеют оценку «хорошо» и «отлично»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08DE~1\AppData\Local\Temp\FineReader12.00\media\image3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82" y="0"/>
            <a:ext cx="3048000" cy="60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08DE~1\AppData\Local\Temp\FineReader12.00\media\image15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9067" cy="628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08DE~1\AppData\Local\Temp\FineReader12.00\media\image13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399" y="0"/>
            <a:ext cx="3403600" cy="621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C:\Users\08DE~1\AppData\Local\Temp\FineReader12.00\media\image1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132"/>
            <a:ext cx="4095750" cy="577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08DE~1\AppData\Local\Temp\FineReader12.00\media\image2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09" y="0"/>
            <a:ext cx="3552825" cy="60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08DE~1\AppData\Local\Temp\FineReader12.00\media\image4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48" y="0"/>
            <a:ext cx="3200400" cy="588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08DE~1\AppData\Local\Temp\FineReader12.00\media\image5.jpe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233" y="0"/>
            <a:ext cx="3524250" cy="62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08DE~1\AppData\Local\Temp\FineReader12.00\media\image7.jpe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168" y="427567"/>
            <a:ext cx="3409950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08DE~1\AppData\Local\Temp\FineReader12.00\media\image10.jpe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32" y="0"/>
            <a:ext cx="3621617" cy="621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08DE~1\AppData\Local\Temp\FineReader12.00\media\image11.jpe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267" y="643467"/>
            <a:ext cx="3234266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1600200" y="220663"/>
            <a:ext cx="7543800" cy="1516062"/>
          </a:xfrm>
        </p:spPr>
        <p:txBody>
          <a:bodyPr>
            <a:normAutofit/>
          </a:bodyPr>
          <a:lstStyle/>
          <a:p>
            <a:pPr lvl="0"/>
            <a:br>
              <a:rPr lang="ru-RU" b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8" name="Рисунок 7" descr="C:\Users\08DE~1\AppData\Local\Temp\FineReader12.00\media\image8.jpe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0" y="575735"/>
            <a:ext cx="3238500" cy="55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08DE~1\AppData\Local\Temp\FineReader12.00\media\image9.jpe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867" y="355600"/>
            <a:ext cx="3217334" cy="5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08DE~1\AppData\Local\Temp\FineReader12.00\media\image12.jpe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505200" cy="567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08DE~1\AppData\Local\Temp\FineReader12.00\media\image14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25" y="0"/>
            <a:ext cx="3459162" cy="5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08DE~1\AppData\Local\Temp\FineReader12.00\media\image12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0962" cy="626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123231\Saved Games\Desktop\Акиньшина аттестация\ТО17-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868" y="0"/>
            <a:ext cx="2743200" cy="6000750"/>
          </a:xfrm>
          <a:prstGeom prst="rect">
            <a:avLst/>
          </a:prstGeom>
          <a:noFill/>
        </p:spPr>
      </p:pic>
      <p:pic>
        <p:nvPicPr>
          <p:cNvPr id="9" name="Рисунок 8" descr="C:\Users\08DE~1\AppData\Local\Temp\FineReader12.00\media\image6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6267" cy="618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123231\Saved Games\Desktop\Акиньшина аттестация\ПР17-0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388" y="612245"/>
            <a:ext cx="3383280" cy="5290185"/>
          </a:xfrm>
          <a:prstGeom prst="rect">
            <a:avLst/>
          </a:prstGeom>
          <a:noFill/>
        </p:spPr>
      </p:pic>
      <p:pic>
        <p:nvPicPr>
          <p:cNvPr id="12" name="Рисунок 11" descr="C:\Users\08DE~1\AppData\Local\Temp\FineReader12.00\media\image14.jpe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64" y="0"/>
            <a:ext cx="3255963" cy="55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123231\Saved Games\Desktop\Акиньшина аттестация\СД14-0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796" y="474134"/>
            <a:ext cx="2697480" cy="5844541"/>
          </a:xfrm>
          <a:prstGeom prst="rect">
            <a:avLst/>
          </a:prstGeom>
          <a:noFill/>
        </p:spPr>
      </p:pic>
      <p:pic>
        <p:nvPicPr>
          <p:cNvPr id="1026" name="Picture 2" descr="C:\Users\123231\Saved Games\Desktop\Акиньшина аттестация\СА17-17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179" y="0"/>
            <a:ext cx="3383280" cy="5972175"/>
          </a:xfrm>
          <a:prstGeom prst="rect">
            <a:avLst/>
          </a:prstGeom>
          <a:noFill/>
        </p:spPr>
      </p:pic>
      <p:pic>
        <p:nvPicPr>
          <p:cNvPr id="8" name="Picture 2" descr="C:\Users\123231\Saved Games\Desktop\Акиньшина аттестация\Б17-0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959" y="0"/>
            <a:ext cx="3550920" cy="5554981"/>
          </a:xfrm>
          <a:prstGeom prst="rect">
            <a:avLst/>
          </a:prstGeom>
          <a:noFill/>
        </p:spPr>
      </p:pic>
      <p:pic>
        <p:nvPicPr>
          <p:cNvPr id="6" name="Picture 4" descr="C:\Users\123231\Saved Games\Desktop\Акиньшина аттестация\СА17-0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148" y="547404"/>
            <a:ext cx="3093720" cy="5116830"/>
          </a:xfrm>
          <a:prstGeom prst="rect">
            <a:avLst/>
          </a:prstGeom>
          <a:noFill/>
        </p:spPr>
      </p:pic>
      <p:pic>
        <p:nvPicPr>
          <p:cNvPr id="1028" name="Picture 4" descr="C:\Users\123231\Saved Games\Desktop\Акиньшина аттестация\СД16-06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220133"/>
            <a:ext cx="3169920" cy="575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1787</TotalTime>
  <Words>381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Презентации студентов</vt:lpstr>
      <vt:lpstr>Презентация PowerPoint</vt:lpstr>
      <vt:lpstr>Презентации для работы  со студентами с ОВЗ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КН</cp:lastModifiedBy>
  <cp:revision>197</cp:revision>
  <dcterms:created xsi:type="dcterms:W3CDTF">2017-10-14T04:08:25Z</dcterms:created>
  <dcterms:modified xsi:type="dcterms:W3CDTF">2018-10-29T09:15:47Z</dcterms:modified>
</cp:coreProperties>
</file>