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7" r:id="rId2"/>
    <p:sldId id="28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2" r:id="rId11"/>
    <p:sldId id="291" r:id="rId12"/>
    <p:sldId id="274" r:id="rId13"/>
    <p:sldId id="284" r:id="rId14"/>
    <p:sldId id="290" r:id="rId15"/>
    <p:sldId id="28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66"/>
    <a:srgbClr val="95BA59"/>
    <a:srgbClr val="B7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7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3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6257" y="405710"/>
            <a:ext cx="8728357" cy="1371599"/>
            <a:chOff x="166255" y="405708"/>
            <a:chExt cx="8728357" cy="137159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013" y="405708"/>
              <a:ext cx="1371599" cy="137159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66255" y="696941"/>
              <a:ext cx="7273635" cy="6848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ГОСУДАРСТВЕННОЕ ПРОФЕССИОНАЛЬНОЕ ОБРАЗОВАТЕЛЬНОЕ УЧРЕЖДЕНИЕ</a:t>
              </a:r>
              <a:r>
                <a:rPr lang="ru-RU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05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«ПРОФЕССИОНАЛЬНЫЙ КОЛЛЕДЖ г. НОВОКУЗНЕЦКА»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6416" y="2452256"/>
            <a:ext cx="2160000" cy="2514542"/>
            <a:chOff x="602671" y="2265219"/>
            <a:chExt cx="2160000" cy="2880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2671" y="2265219"/>
              <a:ext cx="216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Улыбающееся лицо 7"/>
            <p:cNvSpPr/>
            <p:nvPr/>
          </p:nvSpPr>
          <p:spPr>
            <a:xfrm>
              <a:off x="1189103" y="2718083"/>
              <a:ext cx="987136" cy="98713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0666" y="4318096"/>
              <a:ext cx="90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фото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2850" y="1939368"/>
            <a:ext cx="50259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spc="300" dirty="0">
                <a:ln w="9525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95BA59"/>
                    </a:gs>
                    <a:gs pos="5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АТТЕСТАЦИОННЫЙ ПОТРФОЛИО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06101" y="3344787"/>
            <a:ext cx="1979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80633" y="3807243"/>
            <a:ext cx="48560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Гавриленко</a:t>
            </a:r>
          </a:p>
          <a:p>
            <a:pPr algn="ctr"/>
            <a:r>
              <a:rPr lang="ru-RU" sz="32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Елены </a:t>
            </a:r>
            <a:r>
              <a:rPr lang="ru-RU" sz="3200" dirty="0" err="1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Врафоломеевны</a:t>
            </a:r>
            <a:endParaRPr lang="ru-RU" sz="3200" dirty="0">
              <a:ln w="0"/>
              <a:solidFill>
                <a:srgbClr val="3D3D66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2" y="5424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87261" y="5077996"/>
            <a:ext cx="48215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претендующей на установление</a:t>
            </a:r>
            <a:b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высшей квалификационной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81863" y="6402934"/>
            <a:ext cx="780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95663" y="1517073"/>
            <a:ext cx="6993082" cy="0"/>
          </a:xfrm>
          <a:prstGeom prst="line">
            <a:avLst/>
          </a:prstGeom>
          <a:ln w="38100" cmpd="thinThick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5663" y="613064"/>
            <a:ext cx="6993082" cy="0"/>
          </a:xfrm>
          <a:prstGeom prst="line">
            <a:avLst/>
          </a:prstGeom>
          <a:ln w="38100" cmpd="thickThin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DSC_0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47" y="2372498"/>
            <a:ext cx="2566208" cy="26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10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3.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Баранова Ксен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604" y="3601153"/>
            <a:ext cx="1884975" cy="26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Капитонова Светла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526" y="1381431"/>
            <a:ext cx="1896863" cy="26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Гартман Владими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42" y="1381432"/>
            <a:ext cx="1950987" cy="26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Тимофеева Алин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218" y="1383958"/>
            <a:ext cx="1900911" cy="267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Усов Данил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607" y="3519815"/>
            <a:ext cx="1944440" cy="274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н диплома - 0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12" y="481232"/>
            <a:ext cx="2309250" cy="32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скан диплома - 00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018" y="605483"/>
            <a:ext cx="2229172" cy="315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скан диплома - 00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219" y="2708907"/>
            <a:ext cx="2431244" cy="343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скан диплома - 00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181" y="2708907"/>
            <a:ext cx="2391682" cy="33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04095"/>
            <a:ext cx="9144000" cy="1283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4.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168" y="2787533"/>
            <a:ext cx="166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 обучающихся с ОВЗ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83774" y="22278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1" name="Picture 5" descr="DSC_02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774" y="2227811"/>
            <a:ext cx="38576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7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134" y="482601"/>
            <a:ext cx="734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3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учебных материалов на </a:t>
            </a:r>
            <a:r>
              <a:rPr lang="ru-RU" i="1" dirty="0" err="1">
                <a:solidFill>
                  <a:srgbClr val="3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i="1" dirty="0">
                <a:solidFill>
                  <a:srgbClr val="3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45" y="1284913"/>
            <a:ext cx="8552091" cy="36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0868" y="626533"/>
            <a:ext cx="607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3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комплекс </a:t>
            </a:r>
            <a:r>
              <a:rPr lang="en-US" i="1" dirty="0">
                <a:solidFill>
                  <a:srgbClr val="3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Board</a:t>
            </a:r>
            <a:r>
              <a:rPr lang="ru-RU" i="1" dirty="0">
                <a:solidFill>
                  <a:srgbClr val="3D3D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4000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430868" y="1853737"/>
            <a:ext cx="101049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 descr="DSC_02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56" y="1495095"/>
            <a:ext cx="7341269" cy="41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2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8924192" cy="100232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5. </a:t>
            </a:r>
            <a:r>
              <a:rPr kumimoji="0" lang="ru-RU" sz="8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</a:r>
            <a:br>
              <a:rPr kumimoji="0" lang="ru-RU" sz="8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8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7" name="Picture 1" descr="скан чего то - 0002"/>
          <p:cNvPicPr>
            <a:picLocks noChangeAspect="1" noChangeArrowheads="1"/>
          </p:cNvPicPr>
          <p:nvPr/>
        </p:nvPicPr>
        <p:blipFill>
          <a:blip r:embed="rId2" cstate="email">
            <a:lum bright="-4000"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188" y="1518249"/>
            <a:ext cx="2957606" cy="415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скан чего то - 0001"/>
          <p:cNvPicPr>
            <a:picLocks noChangeAspect="1" noChangeArrowheads="1"/>
          </p:cNvPicPr>
          <p:nvPr/>
        </p:nvPicPr>
        <p:blipFill>
          <a:blip r:embed="rId3" cstate="email">
            <a:lum bright="2000" contrast="-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183" y="1535500"/>
            <a:ext cx="2947861" cy="41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04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плом Мой лучший уро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63" y="466221"/>
            <a:ext cx="2702440" cy="37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336197" y="1346887"/>
          <a:ext cx="2553843" cy="360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DF" r:id="rId4" imgW="0" imgH="0" progId="">
                  <p:embed/>
                </p:oleObj>
              </mc:Choice>
              <mc:Fallback>
                <p:oleObj name="PDF" r:id="rId4" imgW="0" imgH="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197" y="1346887"/>
                        <a:ext cx="2553843" cy="360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227806" y="2310713"/>
          <a:ext cx="2557849" cy="361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DF" r:id="rId6" imgW="0" imgH="0" progId="">
                  <p:embed/>
                </p:oleObj>
              </mc:Choice>
              <mc:Fallback>
                <p:oleObj name="PDF" r:id="rId6" imgW="0" imgH="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806" y="2310713"/>
                        <a:ext cx="2557849" cy="3615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49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709" y="251751"/>
            <a:ext cx="4807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927" y="1066799"/>
            <a:ext cx="8575964" cy="648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Визитная карточка</a:t>
            </a:r>
          </a:p>
          <a:p>
            <a:endParaRPr lang="ru-RU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1.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2.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3.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4.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5.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</a:r>
            <a:b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</a:b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9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9620" y="272956"/>
            <a:ext cx="5322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Визитная карточка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795" y="822783"/>
            <a:ext cx="84206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Ф.И.О. </a:t>
            </a:r>
            <a:r>
              <a:rPr lang="ru-RU" sz="2400" i="1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Гавриленко Елена Варфоломеевна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рождения: </a:t>
            </a:r>
            <a:r>
              <a:rPr lang="ru-RU" sz="2400" i="1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16.11.1965г.</a:t>
            </a:r>
          </a:p>
          <a:p>
            <a:pPr lvl="0">
              <a:lnSpc>
                <a:spcPct val="150000"/>
              </a:lnSpc>
            </a:pP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Реквизиты приказа о назначении на должность</a:t>
            </a:r>
            <a:r>
              <a:rPr lang="ru-RU" sz="240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400" i="1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№172-к от 26.08.2011г</a:t>
            </a:r>
            <a:r>
              <a:rPr lang="ru-RU" sz="2400" i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Квалификационная категория: первая до 25.12.2018г.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дисциплины: общеобразовательная дисциплина математ</a:t>
            </a:r>
            <a:r>
              <a:rPr lang="ru-RU" sz="2400" i="1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работы: общий –  </a:t>
            </a:r>
            <a:r>
              <a:rPr lang="ru-RU" sz="2400" i="1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лет, </a:t>
            </a: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педагогической работы – </a:t>
            </a:r>
            <a:r>
              <a:rPr lang="ru-RU" sz="2400" i="1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лет,</a:t>
            </a: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данной должности – </a:t>
            </a:r>
            <a:r>
              <a:rPr lang="ru-RU" sz="2400" i="1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лет</a:t>
            </a:r>
            <a:r>
              <a:rPr lang="ru-RU" sz="24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данной организации – </a:t>
            </a:r>
            <a:r>
              <a:rPr lang="ru-RU" sz="2400" i="1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лет.</a:t>
            </a:r>
          </a:p>
        </p:txBody>
      </p:sp>
    </p:spTree>
    <p:extLst>
      <p:ext uri="{BB962C8B-B14F-4D97-AF65-F5344CB8AC3E}">
        <p14:creationId xmlns:p14="http://schemas.microsoft.com/office/powerpoint/2010/main" val="243562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327547"/>
            <a:ext cx="29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pic>
        <p:nvPicPr>
          <p:cNvPr id="15362" name="Picture 2" descr="Гавриленк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514" y="1258994"/>
            <a:ext cx="5909094" cy="44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37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671" y="149746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Повышение квалификации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14426"/>
              </p:ext>
            </p:extLst>
          </p:nvPr>
        </p:nvGraphicFramePr>
        <p:xfrm>
          <a:off x="123336" y="992038"/>
          <a:ext cx="8741265" cy="5080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6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87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Год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Вид</a:t>
                      </a:r>
                      <a:r>
                        <a:rPr lang="ru-RU" sz="1400" b="0" baseline="0" dirty="0">
                          <a:effectLst/>
                        </a:rPr>
                        <a:t> документа</a:t>
                      </a:r>
                    </a:p>
                    <a:p>
                      <a:pPr algn="ctr"/>
                      <a:r>
                        <a:rPr lang="ru-RU" sz="1400" b="0" baseline="0" dirty="0">
                          <a:effectLst/>
                        </a:rPr>
                        <a:t>(количество часов)</a:t>
                      </a:r>
                      <a:endParaRPr lang="ru-RU" sz="1400" b="0" dirty="0">
                        <a:effectLst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Тема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Название учреждения</a:t>
                      </a: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18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2016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Удостоверение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часа)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Инклюзивное и интегрированное образование детей с ОВЗ в условиях реализации ФГОС</a:t>
                      </a:r>
                    </a:p>
                    <a:p>
                      <a:pPr algn="ctr"/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АНО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</a:rPr>
                        <a:t> «Академия дополнительного профессионального образования»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90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effectLst/>
                        </a:rPr>
                        <a:t>2017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Удостоверение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(16 часов)</a:t>
                      </a: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изменениями</a:t>
                      </a:r>
                      <a:endParaRPr lang="ru-RU" sz="1400" b="0" dirty="0">
                        <a:effectLst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ФГБОУ ВО « Кузбасский государственный технический университет имени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</a:rPr>
                        <a:t>Т. Ф. Горбачева»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1442" marR="91442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8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удостовер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130" y="627686"/>
            <a:ext cx="4201297" cy="297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удостоверение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092" y="3039762"/>
            <a:ext cx="4258308" cy="30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598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21793"/>
              </p:ext>
            </p:extLst>
          </p:nvPr>
        </p:nvGraphicFramePr>
        <p:xfrm>
          <a:off x="1031631" y="1856368"/>
          <a:ext cx="7104836" cy="2656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05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Уч. год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обучающихся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освоивших образовательную программу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Имеют оценку «хорошо» и «отлично»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2014-2015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2017-2018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0427" y="387928"/>
            <a:ext cx="8715436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1.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83013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едомости скан - 0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80" y="327803"/>
            <a:ext cx="21828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ведомости скан - 0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951" y="681488"/>
            <a:ext cx="20224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ведомости скан - 00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472" y="1026542"/>
            <a:ext cx="252412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ведомости скан - 00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509" y="1414732"/>
            <a:ext cx="2518913" cy="355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ведомости скан - 00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834" y="2165230"/>
            <a:ext cx="2581275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ведомости скан - 00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370" y="2967487"/>
            <a:ext cx="20224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207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38709"/>
              </p:ext>
            </p:extLst>
          </p:nvPr>
        </p:nvGraphicFramePr>
        <p:xfrm>
          <a:off x="232914" y="2568366"/>
          <a:ext cx="8639034" cy="2863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1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932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работ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2015-2016/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2016-2017/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2017-2018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2015-2016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2016-2017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2017-20187 </a:t>
                      </a:r>
                      <a:r>
                        <a:rPr lang="ru-RU" sz="1400" dirty="0" err="1">
                          <a:effectLst/>
                        </a:rPr>
                        <a:t>уч.г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Оценки «3», «4» и «5»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Сред. балл.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Оценки «3», «4» и «5»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Сред. балл.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Оценки «3», «4» и «5»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Сред. балл.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«Коммерция  ( по отраслям)»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«Экономика и бухгалтерский учет» «Программирование в компьютерных системах</a:t>
                      </a:r>
                      <a:r>
                        <a:rPr lang="ru-RU" sz="1400">
                          <a:effectLst/>
                        </a:rPr>
                        <a:t>»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3/3/2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228600"/>
            <a:ext cx="9144000" cy="9762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2.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1267" y="1955800"/>
            <a:ext cx="530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3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защиты дипломных работ </a:t>
            </a:r>
          </a:p>
        </p:txBody>
      </p:sp>
    </p:spTree>
    <p:extLst>
      <p:ext uri="{BB962C8B-B14F-4D97-AF65-F5344CB8AC3E}">
        <p14:creationId xmlns:p14="http://schemas.microsoft.com/office/powerpoint/2010/main" val="20101038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980</TotalTime>
  <Words>586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Ретро</vt:lpstr>
      <vt:lpstr>PDF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КН</cp:lastModifiedBy>
  <cp:revision>73</cp:revision>
  <dcterms:created xsi:type="dcterms:W3CDTF">2017-10-14T04:08:25Z</dcterms:created>
  <dcterms:modified xsi:type="dcterms:W3CDTF">2018-10-29T09:17:37Z</dcterms:modified>
</cp:coreProperties>
</file>