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7" r:id="rId2"/>
    <p:sldId id="285" r:id="rId3"/>
    <p:sldId id="259" r:id="rId4"/>
    <p:sldId id="260" r:id="rId5"/>
    <p:sldId id="261" r:id="rId6"/>
    <p:sldId id="286" r:id="rId7"/>
    <p:sldId id="263" r:id="rId8"/>
    <p:sldId id="264" r:id="rId9"/>
    <p:sldId id="265" r:id="rId10"/>
    <p:sldId id="297" r:id="rId11"/>
    <p:sldId id="268" r:id="rId12"/>
    <p:sldId id="269" r:id="rId13"/>
    <p:sldId id="271" r:id="rId14"/>
    <p:sldId id="275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A59"/>
    <a:srgbClr val="3D3D66"/>
    <a:srgbClr val="B7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5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9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7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2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3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6257" y="405710"/>
            <a:ext cx="8728357" cy="1371599"/>
            <a:chOff x="166255" y="405708"/>
            <a:chExt cx="8728357" cy="137159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3013" y="405708"/>
              <a:ext cx="1371599" cy="137159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66255" y="696941"/>
              <a:ext cx="7273635" cy="6848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ГОСУДАРСТВЕННОЕ ПРОФЕССИОНАЛЬНОЕ ОБРАЗОВАТЕЛЬНОЕ УЧРЕЖДЕНИЕ</a:t>
              </a:r>
              <a:r>
                <a:rPr lang="ru-RU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050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«ПРОФЕССИОНАЛЬНЫЙ КОЛЛЕДЖ г. НОВОКУЗНЕЦКА»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6416" y="2452256"/>
            <a:ext cx="2160000" cy="2880000"/>
            <a:chOff x="602671" y="2265219"/>
            <a:chExt cx="2160000" cy="2880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2671" y="2265219"/>
              <a:ext cx="2160000" cy="28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Улыбающееся лицо 7"/>
            <p:cNvSpPr/>
            <p:nvPr/>
          </p:nvSpPr>
          <p:spPr>
            <a:xfrm>
              <a:off x="1189103" y="2718083"/>
              <a:ext cx="987136" cy="98713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0666" y="4318096"/>
              <a:ext cx="904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фото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2850" y="1939368"/>
            <a:ext cx="50259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spc="300" dirty="0">
                <a:ln w="9525">
                  <a:solidFill>
                    <a:schemeClr val="accent1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95BA59"/>
                    </a:gs>
                    <a:gs pos="5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АТТЕСТАЦИОННЫЙ ПОРТФОЛИО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06101" y="3344787"/>
            <a:ext cx="19794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преподавателя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2513" y="3792003"/>
            <a:ext cx="46313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Гуляевой Светланы Павловны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2" y="5424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87261" y="5077996"/>
            <a:ext cx="49038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претендующего на установление</a:t>
            </a:r>
            <a:b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высшей квалификационной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81863" y="6402934"/>
            <a:ext cx="780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95663" y="1517073"/>
            <a:ext cx="6993082" cy="0"/>
          </a:xfrm>
          <a:prstGeom prst="line">
            <a:avLst/>
          </a:prstGeom>
          <a:ln w="38100" cmpd="thinThick">
            <a:solidFill>
              <a:srgbClr val="3D3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5663" y="613064"/>
            <a:ext cx="6993082" cy="0"/>
          </a:xfrm>
          <a:prstGeom prst="line">
            <a:avLst/>
          </a:prstGeom>
          <a:ln w="38100" cmpd="thickThin">
            <a:solidFill>
              <a:srgbClr val="3D3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Светлана\Documents\личное\Разное\DSC_29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73" y="1995055"/>
            <a:ext cx="2867891" cy="3491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10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07007"/>
              </p:ext>
            </p:extLst>
          </p:nvPr>
        </p:nvGraphicFramePr>
        <p:xfrm>
          <a:off x="618065" y="2542486"/>
          <a:ext cx="7857068" cy="3090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366">
                  <a:extLst>
                    <a:ext uri="{9D8B030D-6E8A-4147-A177-3AD203B41FA5}">
                      <a16:colId xmlns:a16="http://schemas.microsoft.com/office/drawing/2014/main" val="1293965319"/>
                    </a:ext>
                  </a:extLst>
                </a:gridCol>
                <a:gridCol w="769366">
                  <a:extLst>
                    <a:ext uri="{9D8B030D-6E8A-4147-A177-3AD203B41FA5}">
                      <a16:colId xmlns:a16="http://schemas.microsoft.com/office/drawing/2014/main" val="4245948225"/>
                    </a:ext>
                  </a:extLst>
                </a:gridCol>
                <a:gridCol w="769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932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Специальность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работ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2013-2014/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2014-2015/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2015-2016/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2016-2017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 уч. г.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2014-2015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2016-2017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Оценки «3», «4» и «5»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Сред. балл.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Оценки «3», «4» и «5»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Сред. балл.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Оценки «3», «4» и «5»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Сред. балл.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Оценки «3», «4» и «5»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Сред. балл.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0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43.02.10</a:t>
                      </a:r>
                      <a:r>
                        <a:rPr lang="ru-RU" sz="14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Туризм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8/8/4/7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100%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4,5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100%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4,5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100%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4,6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228600"/>
            <a:ext cx="9144000" cy="9762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Раздел 2.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1267" y="1955800"/>
            <a:ext cx="478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защиты дипломных работ </a:t>
            </a:r>
          </a:p>
        </p:txBody>
      </p:sp>
    </p:spTree>
    <p:extLst>
      <p:ext uri="{BB962C8B-B14F-4D97-AF65-F5344CB8AC3E}">
        <p14:creationId xmlns:p14="http://schemas.microsoft.com/office/powerpoint/2010/main" val="145910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3.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Выявление и развитие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  <a:endParaRPr kumimoji="0" lang="ru-RU" sz="2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4" y="1123406"/>
            <a:ext cx="2707152" cy="3801292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102" y="2449158"/>
            <a:ext cx="2681268" cy="3801292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240" y="1018903"/>
            <a:ext cx="2667451" cy="3788228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110" y="2403566"/>
            <a:ext cx="2723313" cy="3801292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084" y="3315353"/>
            <a:ext cx="2079810" cy="294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771" y="300446"/>
            <a:ext cx="2566200" cy="3775166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" y="483326"/>
            <a:ext cx="2353660" cy="3331028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09" y="2908406"/>
            <a:ext cx="2390503" cy="3374828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185" y="391886"/>
            <a:ext cx="2498765" cy="3553097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950" y="2767895"/>
            <a:ext cx="2444652" cy="3476151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163" y="2672502"/>
            <a:ext cx="2026023" cy="28318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133" y="4099018"/>
            <a:ext cx="3971107" cy="2249529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1"/>
            <a:ext cx="9144000" cy="12836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4.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  <a:endParaRPr kumimoji="0" lang="ru-RU" sz="2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400611" y="2372733"/>
            <a:ext cx="4275574" cy="30068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67435" y="2528048"/>
            <a:ext cx="3101789" cy="43389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306" y="1936377"/>
            <a:ext cx="3101788" cy="43927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681" y="1667436"/>
            <a:ext cx="3119718" cy="4428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77" y="1308847"/>
            <a:ext cx="3245223" cy="44554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06" y="1380565"/>
            <a:ext cx="3155577" cy="44644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924192" cy="100232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5. </a:t>
            </a:r>
            <a:r>
              <a:rPr kumimoji="0" lang="ru-RU" sz="8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</a:r>
            <a:br>
              <a:rPr kumimoji="0" lang="ru-RU" sz="8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8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53" y="1452282"/>
            <a:ext cx="3155576" cy="45002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940" y="1344705"/>
            <a:ext cx="3334871" cy="46975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930" y="1470212"/>
            <a:ext cx="3299012" cy="47333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553" y="1577788"/>
            <a:ext cx="3316941" cy="4661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118" y="1272988"/>
            <a:ext cx="3336996" cy="47574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976" y="1398494"/>
            <a:ext cx="3227295" cy="45918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247" y="1506070"/>
            <a:ext cx="3279213" cy="46437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35" y="788303"/>
            <a:ext cx="2516817" cy="35219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859" y="1416423"/>
            <a:ext cx="2690283" cy="38189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41" y="2886635"/>
            <a:ext cx="2402541" cy="335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884" y="1580068"/>
            <a:ext cx="2671482" cy="37987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894" y="1470212"/>
            <a:ext cx="2704610" cy="38458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282" y="4152117"/>
            <a:ext cx="2868707" cy="20514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3709" y="251751"/>
            <a:ext cx="4807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927" y="1066799"/>
            <a:ext cx="8575964" cy="648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Визитная карточка</a:t>
            </a:r>
          </a:p>
          <a:p>
            <a:endParaRPr lang="ru-RU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1.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Достижение обучающимися положительной динамики результатов освоения образовательных программ по итогам мониторингов, проводимых организацией</a:t>
            </a: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2.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</a:t>
            </a: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3.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Выявление и развитие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4.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5.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</a:r>
            <a:b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</a:b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5993" y="186715"/>
            <a:ext cx="7467600" cy="654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Визитная карточка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ФИО: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Гуляева Светлана Павловна;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Дата рождения: 01.09.1974;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Реквизиты приказа о назначении на должность:</a:t>
            </a:r>
            <a:r>
              <a:rPr lang="en-US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приказ № 210-К от 26.08.2013;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Квалификационная категория: </a:t>
            </a:r>
            <a:r>
              <a:rPr lang="ru-RU" sz="2400" i="1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высшая д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о 25.12.2018г.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Преподаваемые дисциплины: профессиональные дисциплины и междисциплинарные курсы по специальности 43.02.10 Туризм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Стаж работы: общий –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22 лет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педагогической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работы -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15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лет, </a:t>
            </a: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данной должности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–9 лет,</a:t>
            </a:r>
            <a:r>
              <a:rPr kumimoji="0" lang="ru-RU" sz="2400" b="0" i="1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данной </a:t>
            </a:r>
            <a:r>
              <a:rPr kumimoji="0" lang="ru-RU" sz="2400" b="0" u="none" strike="noStrike" kern="1200" cap="none" spc="0" normalizeH="0" noProof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организации</a:t>
            </a:r>
            <a:r>
              <a:rPr kumimoji="0" lang="ru-RU" sz="2400" b="0" i="1" u="none" strike="noStrike" kern="1200" cap="none" spc="0" normalizeH="0" noProof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5 </a:t>
            </a:r>
            <a:r>
              <a:rPr kumimoji="0" lang="ru-RU" sz="2400" b="0" i="1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782" y="1953492"/>
            <a:ext cx="6220691" cy="4322618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51115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Образование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15" y="693594"/>
            <a:ext cx="5815012" cy="3892261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657" y="2325189"/>
            <a:ext cx="5368835" cy="3853543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52401"/>
            <a:ext cx="8229600" cy="5541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Повышение квалификации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7" y="692331"/>
            <a:ext cx="5525589" cy="3866605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82" y="2577967"/>
            <a:ext cx="2563906" cy="36704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104" y="1188721"/>
            <a:ext cx="5544890" cy="3918857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98" y="222069"/>
            <a:ext cx="5786845" cy="4062548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6" y="3409406"/>
            <a:ext cx="4114800" cy="2899954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99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7048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Награды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1" y="783771"/>
            <a:ext cx="5172157" cy="3513909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69681" y="1959133"/>
            <a:ext cx="5036319" cy="3546568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427" y="387928"/>
            <a:ext cx="8715436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1.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Достижение обучающимися положительной динамики результатов освоения образовательных программ по итогам мониторингов, проводимых организацией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80572"/>
              </p:ext>
            </p:extLst>
          </p:nvPr>
        </p:nvGraphicFramePr>
        <p:xfrm>
          <a:off x="387926" y="1321255"/>
          <a:ext cx="8229602" cy="4830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2074">
                  <a:extLst>
                    <a:ext uri="{9D8B030D-6E8A-4147-A177-3AD203B41FA5}">
                      <a16:colId xmlns:a16="http://schemas.microsoft.com/office/drawing/2014/main" val="286750389"/>
                    </a:ext>
                  </a:extLst>
                </a:gridCol>
                <a:gridCol w="1468363">
                  <a:extLst>
                    <a:ext uri="{9D8B030D-6E8A-4147-A177-3AD203B41FA5}">
                      <a16:colId xmlns:a16="http://schemas.microsoft.com/office/drawing/2014/main" val="3238923717"/>
                    </a:ext>
                  </a:extLst>
                </a:gridCol>
                <a:gridCol w="1496272">
                  <a:extLst>
                    <a:ext uri="{9D8B030D-6E8A-4147-A177-3AD203B41FA5}">
                      <a16:colId xmlns:a16="http://schemas.microsoft.com/office/drawing/2014/main" val="1850053202"/>
                    </a:ext>
                  </a:extLst>
                </a:gridCol>
                <a:gridCol w="1842893">
                  <a:extLst>
                    <a:ext uri="{9D8B030D-6E8A-4147-A177-3AD203B41FA5}">
                      <a16:colId xmlns:a16="http://schemas.microsoft.com/office/drawing/2014/main" val="1505077912"/>
                    </a:ext>
                  </a:extLst>
                </a:gridCol>
              </a:tblGrid>
              <a:tr h="807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Уч.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Абсолютная успеваемость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Имеют оценку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«хорошо»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«отлично»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0187250"/>
                  </a:ext>
                </a:extLst>
              </a:tr>
              <a:tr h="30335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ЕН.02 География туризма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2014-2015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534955"/>
                  </a:ext>
                </a:extLst>
              </a:tr>
              <a:tr h="30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2015-2016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967498"/>
                  </a:ext>
                </a:extLst>
              </a:tr>
              <a:tr h="30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2016-2017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189023"/>
                  </a:ext>
                </a:extLst>
              </a:tr>
              <a:tr h="30335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МДК.03.02 Маркетинговые технологии в туризме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35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МДК.03.03 Предоставление рекламных услуг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9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83" y="346363"/>
            <a:ext cx="3410383" cy="4821382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54" y="554181"/>
            <a:ext cx="3422073" cy="4793673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64" y="761998"/>
            <a:ext cx="3380509" cy="4793673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28" y="1011381"/>
            <a:ext cx="3394363" cy="4696691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191491"/>
            <a:ext cx="3408218" cy="4779818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17" y="221672"/>
            <a:ext cx="3726873" cy="4987636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090" y="443346"/>
            <a:ext cx="3726873" cy="4946073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472" y="637309"/>
            <a:ext cx="3713018" cy="4959927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789709"/>
            <a:ext cx="3726872" cy="4973782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945" y="1025236"/>
            <a:ext cx="3726873" cy="4973782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468" y="410441"/>
            <a:ext cx="3714750" cy="4957763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128" y="609600"/>
            <a:ext cx="3740727" cy="5043054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831273"/>
            <a:ext cx="3726872" cy="5001491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491" y="1122218"/>
            <a:ext cx="3726873" cy="4959927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163" y="1288474"/>
            <a:ext cx="3726872" cy="4959927"/>
          </a:xfrm>
          <a:prstGeom prst="rect">
            <a:avLst/>
          </a:prstGeom>
          <a:noFill/>
          <a:ln w="9525">
            <a:solidFill>
              <a:srgbClr val="95BA5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33126</TotalTime>
  <Words>574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КН</cp:lastModifiedBy>
  <cp:revision>2517</cp:revision>
  <dcterms:created xsi:type="dcterms:W3CDTF">2017-10-14T04:08:25Z</dcterms:created>
  <dcterms:modified xsi:type="dcterms:W3CDTF">2018-10-29T09:17:58Z</dcterms:modified>
</cp:coreProperties>
</file>