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85" r:id="rId3"/>
    <p:sldId id="259" r:id="rId4"/>
    <p:sldId id="260" r:id="rId5"/>
    <p:sldId id="289" r:id="rId6"/>
    <p:sldId id="290" r:id="rId7"/>
    <p:sldId id="291" r:id="rId8"/>
    <p:sldId id="263" r:id="rId9"/>
    <p:sldId id="293" r:id="rId10"/>
    <p:sldId id="294" r:id="rId11"/>
    <p:sldId id="264" r:id="rId12"/>
    <p:sldId id="265" r:id="rId13"/>
    <p:sldId id="296" r:id="rId14"/>
    <p:sldId id="266" r:id="rId15"/>
    <p:sldId id="297" r:id="rId16"/>
    <p:sldId id="298" r:id="rId17"/>
    <p:sldId id="302" r:id="rId18"/>
    <p:sldId id="300" r:id="rId19"/>
    <p:sldId id="267" r:id="rId20"/>
    <p:sldId id="268" r:id="rId21"/>
    <p:sldId id="269" r:id="rId22"/>
    <p:sldId id="318" r:id="rId23"/>
    <p:sldId id="271" r:id="rId24"/>
    <p:sldId id="275" r:id="rId25"/>
    <p:sldId id="303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D66"/>
    <a:srgbClr val="0D0D0D"/>
    <a:srgbClr val="95BA59"/>
    <a:srgbClr val="B7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1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6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5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66257" y="405710"/>
            <a:ext cx="8728357" cy="1371599"/>
            <a:chOff x="166255" y="405708"/>
            <a:chExt cx="8728357" cy="137159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3013" y="405708"/>
              <a:ext cx="1371599" cy="137159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66255" y="696941"/>
              <a:ext cx="7273635" cy="6848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ГОСУДАРСТВЕННОЕ ПРОФЕССИОНАЛЬНОЕ ОБРАЗОВАТЕЛЬНОЕ УЧРЕЖДЕНИЕ</a:t>
              </a:r>
              <a:r>
                <a:rPr lang="ru-RU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2050" dirty="0">
                  <a:ln w="0"/>
                  <a:solidFill>
                    <a:srgbClr val="3D3D66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«ПРОФЕССИОНАЛЬНЫЙ КОЛЛЕДЖ г. НОВОКУЗНЕЦКА»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0716" y="2268415"/>
            <a:ext cx="1955091" cy="2646485"/>
            <a:chOff x="602671" y="2265219"/>
            <a:chExt cx="2160000" cy="2880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2671" y="2265219"/>
              <a:ext cx="216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1189103" y="2718083"/>
              <a:ext cx="987136" cy="987136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30666" y="4318096"/>
              <a:ext cx="9040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/>
                <a:t>фото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2850" y="1939368"/>
            <a:ext cx="50259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spc="300" dirty="0">
                <a:ln w="9525">
                  <a:solidFill>
                    <a:schemeClr val="accent1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95BA59"/>
                    </a:gs>
                    <a:gs pos="5000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АТТЕСТАЦИОННЫЙ ПОРТФОЛИО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06101" y="3344787"/>
            <a:ext cx="197946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преподавателя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82513" y="3792003"/>
            <a:ext cx="49972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err="1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Синкиной</a:t>
            </a:r>
            <a:endParaRPr lang="ru-RU" sz="3200" dirty="0">
              <a:ln w="0"/>
              <a:solidFill>
                <a:srgbClr val="3D3D66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Александры Николаевны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2" y="54240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87261" y="5077996"/>
            <a:ext cx="49038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претендующего на установление</a:t>
            </a:r>
            <a:b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n w="0"/>
                <a:solidFill>
                  <a:srgbClr val="3D3D66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высшей квалификационной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81863" y="6402934"/>
            <a:ext cx="780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95663" y="1517073"/>
            <a:ext cx="6993082" cy="0"/>
          </a:xfrm>
          <a:prstGeom prst="line">
            <a:avLst/>
          </a:prstGeom>
          <a:ln w="38100" cmpd="thinThick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5663" y="613064"/>
            <a:ext cx="6993082" cy="0"/>
          </a:xfrm>
          <a:prstGeom prst="line">
            <a:avLst/>
          </a:prstGeom>
          <a:ln w="38100" cmpd="thickThin">
            <a:solidFill>
              <a:srgbClr val="3D3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H:\Фото\DSC_29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33" y="2243341"/>
            <a:ext cx="2489200" cy="305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410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7048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Награды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38" y="931986"/>
            <a:ext cx="4229100" cy="5266592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53" y="931986"/>
            <a:ext cx="4281853" cy="5275384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427" y="387927"/>
            <a:ext cx="8715436" cy="11719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1.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 </a:t>
            </a: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spc="-50" dirty="0">
              <a:solidFill>
                <a:srgbClr val="3D3D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МДК 04.02 Технология социальной работы в учреждениях образования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1691" y="2390584"/>
          <a:ext cx="8431822" cy="3328898"/>
        </p:xfrm>
        <a:graphic>
          <a:graphicData uri="http://schemas.openxmlformats.org/drawingml/2006/table">
            <a:tbl>
              <a:tblPr/>
              <a:tblGrid>
                <a:gridCol w="84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5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91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</a:t>
                      </a: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год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 обучающихся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освоивших ОП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Абсолютная успеваемость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Имеют оценку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«хорошо»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Имеют оценку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«отлично»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Качество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2014-2015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61%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2015-2016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2016-2017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63%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Новая папка\МДК 04.02 С 11-09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268224"/>
            <a:ext cx="3291840" cy="530352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5362" name="Picture 2" descr="C:\Users\User\Desktop\Новая папка\МДК 04.02 С 12-09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112" y="536448"/>
            <a:ext cx="3267456" cy="5291328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5363" name="Picture 3" descr="C:\Users\User\Desktop\Новая папка\МДК 04.02 С13-09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888" y="853440"/>
            <a:ext cx="2962656" cy="524256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0427" y="224119"/>
            <a:ext cx="8715436" cy="19005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1.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  <a:r>
              <a:rPr kumimoji="0" lang="ru-RU" sz="2000" b="1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по результатам защиты </a:t>
            </a:r>
            <a:r>
              <a:rPr lang="ru-RU" sz="2000" b="1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курсовых работ</a:t>
            </a:r>
            <a:r>
              <a:rPr kumimoji="0" lang="ru-RU" sz="2000" b="1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kumimoji="0" lang="ru-RU" sz="2000" b="1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МДК 01.03 Технологии социальной работы с лицами пожилого возраста и инвалидами как формы проведения экзамена квалификационного ПМ.01 Социальная работа  с </a:t>
            </a:r>
            <a:r>
              <a:rPr lang="ru-RU" sz="2000" b="1" spc="-50" dirty="0">
                <a:solidFill>
                  <a:srgbClr val="3D3D66"/>
                </a:solidFill>
                <a:latin typeface="Arial" pitchFamily="34" charset="0"/>
                <a:ea typeface="+mj-ea"/>
                <a:cs typeface="Arial" pitchFamily="34" charset="0"/>
              </a:rPr>
              <a:t>лицами пожилого возраста и инвалидами</a:t>
            </a:r>
            <a:endParaRPr kumimoji="0" lang="ru-RU" sz="2000" b="1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94266" y="2539999"/>
          <a:ext cx="8028392" cy="3726329"/>
        </p:xfrm>
        <a:graphic>
          <a:graphicData uri="http://schemas.openxmlformats.org/drawingml/2006/table">
            <a:tbl>
              <a:tblPr/>
              <a:tblGrid>
                <a:gridCol w="80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год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 обучающихся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освоивших ОП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Абсолютная успеваемость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Имеют оценку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«хорошо»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Имеют оценку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«отлично»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Качество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2013-2014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2014-2015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64%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2015-2016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2016-2017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68%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Итого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66%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esktop\Новая папка\КР С12-09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" y="341376"/>
            <a:ext cx="4169664" cy="573024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3314" name="Picture 2" descr="C:\Users\User\Desktop\Новая папка\КР С13-09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152" y="341376"/>
            <a:ext cx="4206240" cy="5754624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28.01.18 АТТЕСТАЦИЯ, 2018г\МДК.01.03\КР МДК 01.03\с14-09 кр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09" y="286328"/>
            <a:ext cx="7352146" cy="4608946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2289" name="Picture 1" descr="C:\Users\User\Desktop\Новая папка\КР С14-09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032" y="2023872"/>
            <a:ext cx="5413248" cy="4133088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Новая папка\КР С15-10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64" y="231649"/>
            <a:ext cx="8692896" cy="5876544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Новая папка\ЭК С12-09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24" y="254977"/>
            <a:ext cx="4083968" cy="558499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0242" name="Picture 2" descr="C:\Users\User\Desktop\Новая папка\ЭК С13-09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456" y="246185"/>
            <a:ext cx="4079982" cy="559190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Новая папка\ЭК С14-09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92" y="334107"/>
            <a:ext cx="4079631" cy="5583115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3" name="Picture 4" descr="C:\Users\User\Desktop\Новая папка\ЭК С15-10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639" y="325315"/>
            <a:ext cx="4070838" cy="560070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9144000" cy="13850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2.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 </a:t>
            </a: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spc="-50" dirty="0">
              <a:solidFill>
                <a:srgbClr val="3D3D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 результатам защиты выпускных квалификационных работ</a:t>
            </a:r>
            <a:r>
              <a:rPr kumimoji="0" lang="ru-RU" sz="2000" b="1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2000" b="1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7906" y="2150533"/>
          <a:ext cx="8516471" cy="370341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3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2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97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Специальность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Количество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работ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2012-2013 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уч.г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2013-2014 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уч.г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2014-2015 уч.г.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2015-2016 уч.г.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2016-2017 </a:t>
                      </a:r>
                      <a:r>
                        <a:rPr lang="ru-RU" sz="12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уч.г</a:t>
                      </a: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Оценки «4» и «5»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Оценки «4» и «5»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Оценки «4» и «5»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Оценки «4» и «5»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Оценки «4» и «5»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Сред.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39.02.01</a:t>
                      </a:r>
                      <a:r>
                        <a:rPr lang="ru-RU" sz="12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Социальная работа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8/7/8/1/6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63%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71%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75%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4,3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100%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4,0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83%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709" y="251751"/>
            <a:ext cx="480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Содержание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927" y="1066799"/>
            <a:ext cx="8575964" cy="648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Визитная карточка</a:t>
            </a:r>
          </a:p>
          <a:p>
            <a:endParaRPr lang="ru-RU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1.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положительной динамики результатов освоения образовательных программ по итогам мониторингов, проводимых организацией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2.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3.</a:t>
            </a:r>
            <a:r>
              <a:rPr lang="ru-RU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4.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z="800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pc="-50" dirty="0">
                <a:solidFill>
                  <a:srgbClr val="95BA59"/>
                </a:solidFill>
                <a:latin typeface="Arial" pitchFamily="34" charset="0"/>
                <a:cs typeface="Arial" pitchFamily="34" charset="0"/>
              </a:rPr>
              <a:t>Раздел 5. </a:t>
            </a:r>
            <a: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</a:r>
            <a:br>
              <a:rPr lang="ru-RU" spc="-5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</a:b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  <a:p>
            <a:pPr lvl="0" algn="just" defTabSz="914400">
              <a:lnSpc>
                <a:spcPct val="85000"/>
              </a:lnSpc>
              <a:spcBef>
                <a:spcPct val="0"/>
              </a:spcBef>
              <a:defRPr/>
            </a:pPr>
            <a:endParaRPr lang="ru-RU" b="1" spc="-50" dirty="0">
              <a:solidFill>
                <a:srgbClr val="3D3D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3.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Выявление и развитие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195" name="Picture 3" descr="C:\Users\User\Desktop\28.01.18 АТТЕСТАЦИЯ, 2018г\Дипломы, сертификаты студентов\сертификат Лутк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470" y="1317812"/>
            <a:ext cx="3756212" cy="4930589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42713" y="1173017"/>
          <a:ext cx="3663032" cy="508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Изображение" r:id="rId4" imgW="23123810" imgH="32933333" progId="StaticMetafile">
                  <p:embed/>
                </p:oleObj>
              </mc:Choice>
              <mc:Fallback>
                <p:oleObj name="Изображение" r:id="rId4" imgW="23123810" imgH="32933333" progId="StaticMetafil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13" y="1173017"/>
                        <a:ext cx="3663032" cy="508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H:\30.01.18 АТТЕСТАЦИЯ, 2018г\Альбом Социальное партнерство\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12" y="160867"/>
            <a:ext cx="3828329" cy="318118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1991" name="Picture 7" descr="H:\30.01.18 АТТЕСТАЦИЯ, 2018г\Альбом Социальное партнерство\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293" y="364067"/>
            <a:ext cx="3867382" cy="3314048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1" name="Picture 6" descr="H:\30.01.18 АТТЕСТАЦИЯ, 2018г\Альбом Социальное партнерство\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82" y="2560840"/>
            <a:ext cx="4308982" cy="359442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1994" name="Picture 10" descr="H:\30.01.18 АТТЕСТАЦИЯ, 2018г\Альбом Социальное партнерство\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26" y="3125177"/>
            <a:ext cx="4099519" cy="308089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C:\Users\User\Desktop\Новая папка (2)\2 место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56" y="658368"/>
            <a:ext cx="3462528" cy="5425909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384" y="512064"/>
            <a:ext cx="3481754" cy="5405159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038" y="329185"/>
            <a:ext cx="3216929" cy="5413247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12836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4. </a:t>
            </a:r>
            <a:r>
              <a:rPr kumimoji="0" lang="ru-RU" sz="2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Личный вклад в повышение качества образования, совершенствование методов обучения и воспитания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</a:r>
            <a:endParaRPr kumimoji="0" lang="ru-RU" sz="2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693" y="4772338"/>
            <a:ext cx="8389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 технологии</a:t>
            </a:r>
            <a:r>
              <a:rPr kumimoji="0" lang="ru-RU" sz="2400" i="1" u="none" strike="noStrike" cap="none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инклюзивного обучения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400" i="1" u="none" strike="noStrike" cap="none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работе с обучающимися,</a:t>
            </a:r>
            <a:r>
              <a:rPr kumimoji="0" lang="ru-RU" sz="2400" i="1" u="none" strike="noStrike" cap="none" normalizeH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том числе - </a:t>
            </a:r>
            <a:r>
              <a:rPr kumimoji="0" lang="ru-RU" sz="240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инвалидами и детьми с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ограниченными возможностями здоровья</a:t>
            </a:r>
            <a:endParaRPr kumimoji="0" lang="ru-RU" sz="2400" i="1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 descr="H:\Фото\DSC_2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65" y="1882588"/>
            <a:ext cx="3881717" cy="2581836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3012" name="Picture 4" descr="H:\Фото\DSC_29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540" y="1882589"/>
            <a:ext cx="3998259" cy="2581836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01.02.18 АТТЕСТАЦИЯ, 2018г\МДК.01.03\тематика кр мдк01.03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580" y="1821740"/>
            <a:ext cx="3371687" cy="4469645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8" name="Picture 2" descr="H:\01.02.18 АТТЕСТАЦИЯ, 2018г\МДК 04.02\кос пм.04 задани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833" y="1586206"/>
            <a:ext cx="2849034" cy="4716469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1991" name="Picture 7" descr="C:\Users\User\Pictures\2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667" y="1955461"/>
            <a:ext cx="4888992" cy="408432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42046" y="161365"/>
            <a:ext cx="8682145" cy="130884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Раздел 5.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</a:t>
            </a:r>
            <a:r>
              <a:rPr kumimoji="0" lang="ru-RU" sz="8000" b="1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8000" b="1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конкурсах</a:t>
            </a:r>
            <a:br>
              <a:rPr kumimoji="0" lang="ru-RU" sz="8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8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987" name="Picture 3" descr="H:\01.02.18 АТТЕСТАЦИЯ, 2018г\Программы, методичка ВКР отсканированные\пм.04 введение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672" y="1600200"/>
            <a:ext cx="3279648" cy="4562183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1986" name="Picture 2" descr="H:\01.02.18 АТТЕСТАЦИЯ, 2018г\Программы, методичка ВКР отсканированные\пм.04 титул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28" y="1888067"/>
            <a:ext cx="3226936" cy="4390813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6" name="Picture 3" descr="H:\01.02.18 АТТЕСТАЦИЯ, 2018г\МДК 04.02\кос пм04 стр2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786" y="1574799"/>
            <a:ext cx="2888210" cy="471528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7" name="Picture 4" descr="H:\01.02.18 АТТЕСТАЦИЯ, 2018г\МДК 04.02\кос пм04 титул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854" y="1574800"/>
            <a:ext cx="3005804" cy="4732542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9" name="Picture 4" descr="H:\01.02.18 АТТЕСТАЦИЯ, 2018г\МДК.01.03\методичка кр содержание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686" y="1951962"/>
            <a:ext cx="3339448" cy="4355054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0" name="Picture 3" descr="H:\01.02.18 АТТЕСТАЦИЯ, 2018г\МДК.01.03\методичка кр титул 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008" y="1989667"/>
            <a:ext cx="3296264" cy="432158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Pictures\2018-02-03 20\20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072" y="1642533"/>
            <a:ext cx="5581928" cy="372848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8" name="Picture 5" descr="H:\01.02.18 АТТЕСТАЦИЯ, 2018г\МДК 04.02\практикум пм04 задание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542" y="968456"/>
            <a:ext cx="3033346" cy="499403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6085" name="Picture 5" descr="H:\01.02.18 АТТЕСТАЦИЯ, 2018г\МДК.01.03\вср мдк01.03 задания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676" y="441569"/>
            <a:ext cx="3068515" cy="491490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6087" name="Picture 7" descr="C:\Users\User\Pictures\2018-02-03 6\6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1" y="434079"/>
            <a:ext cx="3236705" cy="4888523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6083" name="Picture 3" descr="H:\01.02.18 АТТЕСТАЦИЯ, 2018г\МДК 04.02\вср пм04 задание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0" y="409656"/>
            <a:ext cx="2883878" cy="4826978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46086" name="Picture 6" descr="C:\Users\User\Pictures\2018-02-03 5\5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71" y="265398"/>
            <a:ext cx="2998177" cy="4853354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7" name="Picture 4" descr="C:\Users\User\Pictures\2018-02-03 9\9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455" y="1077546"/>
            <a:ext cx="2769576" cy="4985239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0" name="Picture 5" descr="C:\Users\User\Pictures\2018-02-03 28\28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68" y="456303"/>
            <a:ext cx="3571365" cy="5063090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11" name="Picture 4" descr="C:\Users\User\Pictures\2018-02-03 24\24 0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6357" y="524933"/>
            <a:ext cx="3444651" cy="4822514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01.02.18 АТТЕСТАЦИЯ, 2018г\Программы, методичка ВКР отсканированные\ВКР п.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767" y="400538"/>
            <a:ext cx="3437793" cy="5266593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51205" name="Picture 5" descr="C:\Users\User\Pictures\2018-02-03 13\13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80" y="216068"/>
            <a:ext cx="3239153" cy="434062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51204" name="Picture 4" descr="C:\Users\User\Pictures\2018-02-03 11\11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34" y="215241"/>
            <a:ext cx="2874432" cy="4159095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51202" name="Picture 2" descr="C:\Users\User\Pictures\2018-02-03 1\1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56" y="169333"/>
            <a:ext cx="3153523" cy="4224215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5" name="Picture 3" descr="H:\01.02.18 АТТЕСТАЦИЯ, 2018г\Программы, методичка ВКР отсканированные\вкр введение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191" y="468271"/>
            <a:ext cx="3586793" cy="5266593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6" name="Picture 4" descr="H:\01.02.18 АТТЕСТАЦИЯ, 2018г\Программы, методичка ВКР отсканированные\ВКР титул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240" y="587129"/>
            <a:ext cx="3683977" cy="5292969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5993" y="186715"/>
            <a:ext cx="7467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50" normalizeH="0" baseline="0" noProof="0" dirty="0">
                <a:ln>
                  <a:noFill/>
                </a:ln>
                <a:solidFill>
                  <a:srgbClr val="95BA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Визитная карточка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ФИО: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Синкина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Александра Николаевна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Дата рождения: 22.11.1967;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Реквизиты приказа о назначении на должность:</a:t>
            </a:r>
            <a:r>
              <a:rPr lang="en-US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приказ №110-К от 28.08.1998;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Квалификационная категория: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высшая д</a:t>
            </a:r>
            <a:r>
              <a:rPr lang="ru-RU" sz="2400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о 27.03.2018г.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Преподаваемые дисциплины: МДК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01.03 Технологии социальной работы с лицами пожилого возраста и инвалидами, МДК 04.02 Технология социальной работы в учреждениях образования.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Стаж работы: общий – </a:t>
            </a:r>
            <a:r>
              <a:rPr lang="ru-RU" sz="2400" i="1" dirty="0">
                <a:solidFill>
                  <a:srgbClr val="3D3D66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педагогической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работы -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19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лет, </a:t>
            </a: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должности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– 19 лет,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данной организации</a:t>
            </a:r>
            <a:r>
              <a:rPr kumimoji="0" lang="ru-RU" sz="2400" b="0" i="1" u="none" strike="noStrike" kern="1200" cap="none" spc="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– 19 лет.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ои документы\АТТЕСТАЦИЯ моя 2018г\Дипломы, Повышение квалификации, переподготовка\Диплом проф.переподготовка, СИБГИУ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077" y="1882537"/>
            <a:ext cx="6327855" cy="4140844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1115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Образование</a:t>
            </a:r>
          </a:p>
        </p:txBody>
      </p:sp>
      <p:pic>
        <p:nvPicPr>
          <p:cNvPr id="1026" name="Picture 2" descr="C:\Users\User\Desktop\Мои документы\АТТЕСТАЦИЯ моя 2018г\Дипломы, Повышение квалификации, переподготовка\Диплом см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6" y="821267"/>
            <a:ext cx="5302476" cy="384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11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Профессиональная</a:t>
            </a:r>
            <a:r>
              <a:rPr kumimoji="0" lang="ru-RU" sz="4000" b="0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переподготовка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 descr="C:\Users\User\Desktop\Мои документы\АТТЕСТАЦИЯ моя 2018г\Дипломы, Повышение квалификации, переподготовка\Диплом КРИРПО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55" y="1758462"/>
            <a:ext cx="4381108" cy="395653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6" name="Picture 3" descr="C:\Users\User\Desktop\Мои документы\АТТЕСТАЦИЯ моя 2018г\Дипломы, Повышение квалификации, переподготовка\Диплом Новосибирск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49668"/>
            <a:ext cx="4390931" cy="396533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69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Повышение</a:t>
            </a:r>
            <a:r>
              <a:rPr kumimoji="0" lang="ru-RU" sz="4000" b="0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квалификации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595" y="1433146"/>
            <a:ext cx="6332660" cy="4457699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28.01.18 АТТЕСТАЦИЯ, 2018г\Дипломы, Повышение квалификации, переподготовка\Удостоверение о повышении квалификации эксперта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210" y="1523024"/>
            <a:ext cx="4659922" cy="4519246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7467600" cy="569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Повышение</a:t>
            </a:r>
            <a:r>
              <a:rPr kumimoji="0" lang="ru-RU" sz="4000" b="0" i="0" u="none" strike="noStrike" kern="1200" cap="none" spc="-50" normalizeH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квалификации</a:t>
            </a:r>
            <a:endParaRPr kumimoji="0" lang="ru-RU" sz="4000" b="0" i="0" u="none" strike="noStrike" kern="1200" cap="none" spc="-50" normalizeH="0" baseline="0" noProof="0" dirty="0">
              <a:ln>
                <a:noFill/>
              </a:ln>
              <a:solidFill>
                <a:srgbClr val="3D3D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5" name="Picture 3" descr="C:\Users\User\Desktop\28.01.18 АТТЕСТАЦИЯ, 2018г\Дипломы, Повышение квалификации, переподготовка\Удостоверение, 2014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08" y="879231"/>
            <a:ext cx="4906107" cy="442253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7048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Награды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504" y="1219200"/>
            <a:ext cx="6437376" cy="4267200"/>
          </a:xfrm>
          <a:prstGeom prst="rect">
            <a:avLst/>
          </a:prstGeom>
          <a:noFill/>
          <a:ln w="9525">
            <a:solidFill>
              <a:srgbClr val="3D3D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52400"/>
            <a:ext cx="8229600" cy="7048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50" normalizeH="0" baseline="0" noProof="0" dirty="0">
                <a:ln>
                  <a:noFill/>
                </a:ln>
                <a:solidFill>
                  <a:srgbClr val="3D3D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Награды</a:t>
            </a:r>
          </a:p>
        </p:txBody>
      </p:sp>
      <p:pic>
        <p:nvPicPr>
          <p:cNvPr id="6146" name="Picture 2" descr="C:\Users\User\Desktop\28.01.18 АТТЕСТАЦИЯ, 2018г\Мои Грамоты, сертификаты\почетная грамота, 2013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85" y="1063868"/>
            <a:ext cx="3727938" cy="5108331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6147" name="Picture 3" descr="C:\Users\User\Desktop\28.01.18 АТТЕСТАЦИЯ, 2018г\Мои Грамоты, сертификаты\Благодарственное письмо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430" y="949569"/>
            <a:ext cx="3763108" cy="5205046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  <p:pic>
        <p:nvPicPr>
          <p:cNvPr id="6148" name="Picture 4" descr="C:\Users\User\Desktop\28.01.18 АТТЕСТАЦИЯ, 2018г\Мои Грамоты, сертификаты\Почетная грамота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968" y="800100"/>
            <a:ext cx="3675185" cy="5398477"/>
          </a:xfrm>
          <a:prstGeom prst="rect">
            <a:avLst/>
          </a:prstGeom>
          <a:noFill/>
          <a:ln>
            <a:solidFill>
              <a:srgbClr val="3D3D66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1247</TotalTime>
  <Words>713</Words>
  <Application>Microsoft Office PowerPoint</Application>
  <PresentationFormat>Экран (4:3)</PresentationFormat>
  <Paragraphs>168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Ретро</vt:lpstr>
      <vt:lpstr>Изображение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КН</cp:lastModifiedBy>
  <cp:revision>147</cp:revision>
  <dcterms:created xsi:type="dcterms:W3CDTF">2017-10-14T04:08:25Z</dcterms:created>
  <dcterms:modified xsi:type="dcterms:W3CDTF">2018-03-29T05:54:58Z</dcterms:modified>
</cp:coreProperties>
</file>