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7" autoAdjust="0"/>
  </p:normalViewPr>
  <p:slideViewPr>
    <p:cSldViewPr snapToGrid="0">
      <p:cViewPr varScale="1">
        <p:scale>
          <a:sx n="96" d="100"/>
          <a:sy n="96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0C3A8-4498-414F-A024-9D6A47A743C6}" type="doc">
      <dgm:prSet loTypeId="urn:microsoft.com/office/officeart/2008/layout/RadialCluster" loCatId="cycl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8404EBA-49CC-4765-8F63-6B88F35120A1}">
      <dgm:prSet phldrT="[Текст]" custT="1"/>
      <dgm:spPr/>
      <dgm:t>
        <a:bodyPr/>
        <a:lstStyle/>
        <a:p>
          <a:r>
            <a:rPr lang="ru-RU" sz="4000" dirty="0"/>
            <a:t>БЮДЖЕТ ПРОЕКТА</a:t>
          </a:r>
        </a:p>
      </dgm:t>
    </dgm:pt>
    <dgm:pt modelId="{B9F28288-6922-4FE5-A0C1-E712024CBF0D}" type="parTrans" cxnId="{B8DB086A-DD55-491E-AAEF-96373BDD1222}">
      <dgm:prSet/>
      <dgm:spPr/>
      <dgm:t>
        <a:bodyPr/>
        <a:lstStyle/>
        <a:p>
          <a:endParaRPr lang="ru-RU"/>
        </a:p>
      </dgm:t>
    </dgm:pt>
    <dgm:pt modelId="{8620C427-8BF1-4112-9704-CC5F743F3B12}" type="sibTrans" cxnId="{B8DB086A-DD55-491E-AAEF-96373BDD1222}">
      <dgm:prSet/>
      <dgm:spPr/>
      <dgm:t>
        <a:bodyPr/>
        <a:lstStyle/>
        <a:p>
          <a:endParaRPr lang="ru-RU"/>
        </a:p>
      </dgm:t>
    </dgm:pt>
    <dgm:pt modelId="{03D72154-AA76-4BE6-B604-AB539F2F0C3A}">
      <dgm:prSet phldrT="[Текст]" custT="1"/>
      <dgm:spPr/>
      <dgm:t>
        <a:bodyPr/>
        <a:lstStyle/>
        <a:p>
          <a:r>
            <a:rPr lang="ru-RU" sz="1800" dirty="0"/>
            <a:t>Бюджет проясняет ваше видение дальнейшего развития проекта</a:t>
          </a:r>
        </a:p>
      </dgm:t>
    </dgm:pt>
    <dgm:pt modelId="{F38D52E9-B57B-47B9-B129-68A914D1BF43}" type="parTrans" cxnId="{FA4CBFD9-F1FC-4396-9058-60E391BA153D}">
      <dgm:prSet/>
      <dgm:spPr/>
      <dgm:t>
        <a:bodyPr/>
        <a:lstStyle/>
        <a:p>
          <a:endParaRPr lang="ru-RU"/>
        </a:p>
      </dgm:t>
    </dgm:pt>
    <dgm:pt modelId="{EDDEAA6C-1367-4790-9EB4-76A242B26388}" type="sibTrans" cxnId="{FA4CBFD9-F1FC-4396-9058-60E391BA153D}">
      <dgm:prSet/>
      <dgm:spPr/>
      <dgm:t>
        <a:bodyPr/>
        <a:lstStyle/>
        <a:p>
          <a:endParaRPr lang="ru-RU"/>
        </a:p>
      </dgm:t>
    </dgm:pt>
    <dgm:pt modelId="{D10579A4-CB3F-41E0-A277-7BB30729A089}">
      <dgm:prSet phldrT="[Текст]" custT="1"/>
      <dgm:spPr/>
      <dgm:t>
        <a:bodyPr/>
        <a:lstStyle/>
        <a:p>
          <a:r>
            <a:rPr lang="ru-RU" sz="1800" dirty="0"/>
            <a:t>Бюджет помогает вам контролировать проект</a:t>
          </a:r>
        </a:p>
      </dgm:t>
    </dgm:pt>
    <dgm:pt modelId="{2E91BC1A-E745-4C5C-B6F9-0D8348487DE8}" type="parTrans" cxnId="{09B0052A-6920-477F-BF17-443F8C35E988}">
      <dgm:prSet/>
      <dgm:spPr/>
      <dgm:t>
        <a:bodyPr/>
        <a:lstStyle/>
        <a:p>
          <a:endParaRPr lang="ru-RU"/>
        </a:p>
      </dgm:t>
    </dgm:pt>
    <dgm:pt modelId="{89199360-139A-466D-B16A-8F1236CE7C64}" type="sibTrans" cxnId="{09B0052A-6920-477F-BF17-443F8C35E988}">
      <dgm:prSet/>
      <dgm:spPr/>
      <dgm:t>
        <a:bodyPr/>
        <a:lstStyle/>
        <a:p>
          <a:endParaRPr lang="ru-RU"/>
        </a:p>
      </dgm:t>
    </dgm:pt>
    <dgm:pt modelId="{4A9C7E6B-3BD0-4BE6-A31C-FAAE868C1C87}">
      <dgm:prSet phldrT="[Текст]" custT="1"/>
      <dgm:spPr/>
      <dgm:t>
        <a:bodyPr/>
        <a:lstStyle/>
        <a:p>
          <a:r>
            <a:rPr lang="ru-RU" sz="1800" dirty="0"/>
            <a:t>Бюджет проекта позволяет спланировать отчетность по проекту</a:t>
          </a:r>
        </a:p>
      </dgm:t>
    </dgm:pt>
    <dgm:pt modelId="{CFD41F64-8274-46B0-A354-231C6A9FA5E3}" type="parTrans" cxnId="{B350C204-641A-45FF-BD25-7ED3477E11F9}">
      <dgm:prSet/>
      <dgm:spPr/>
      <dgm:t>
        <a:bodyPr/>
        <a:lstStyle/>
        <a:p>
          <a:endParaRPr lang="ru-RU"/>
        </a:p>
      </dgm:t>
    </dgm:pt>
    <dgm:pt modelId="{10360DD2-455B-44A8-89F6-AAA4B17F38EF}" type="sibTrans" cxnId="{B350C204-641A-45FF-BD25-7ED3477E11F9}">
      <dgm:prSet/>
      <dgm:spPr/>
      <dgm:t>
        <a:bodyPr/>
        <a:lstStyle/>
        <a:p>
          <a:endParaRPr lang="ru-RU"/>
        </a:p>
      </dgm:t>
    </dgm:pt>
    <dgm:pt modelId="{58DB9252-8C76-4B75-9521-39FE960A2569}">
      <dgm:prSet custT="1"/>
      <dgm:spPr/>
      <dgm:t>
        <a:bodyPr/>
        <a:lstStyle/>
        <a:p>
          <a:r>
            <a:rPr lang="ru-RU" sz="1800" dirty="0"/>
            <a:t>Бюджет определяет конкретные временные рамки финансового вопроса</a:t>
          </a:r>
        </a:p>
      </dgm:t>
    </dgm:pt>
    <dgm:pt modelId="{4AF0FB0B-5F00-4C0B-A8ED-2F27DBD592FF}" type="parTrans" cxnId="{7DD9957F-2707-4657-8F33-5E8547F74EBC}">
      <dgm:prSet/>
      <dgm:spPr/>
      <dgm:t>
        <a:bodyPr/>
        <a:lstStyle/>
        <a:p>
          <a:endParaRPr lang="ru-RU"/>
        </a:p>
      </dgm:t>
    </dgm:pt>
    <dgm:pt modelId="{B7D79E8D-8FDE-4CC3-8EDA-4F608E74B525}" type="sibTrans" cxnId="{7DD9957F-2707-4657-8F33-5E8547F74EBC}">
      <dgm:prSet/>
      <dgm:spPr/>
      <dgm:t>
        <a:bodyPr/>
        <a:lstStyle/>
        <a:p>
          <a:endParaRPr lang="ru-RU"/>
        </a:p>
      </dgm:t>
    </dgm:pt>
    <dgm:pt modelId="{2F3A98CC-9B63-4C0F-BC54-3B0F3557B1EC}" type="pres">
      <dgm:prSet presAssocID="{B2C0C3A8-4498-414F-A024-9D6A47A743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A76AC97-EC3A-4056-A2AD-261416A6F166}" type="pres">
      <dgm:prSet presAssocID="{78404EBA-49CC-4765-8F63-6B88F35120A1}" presName="singleCycle" presStyleCnt="0"/>
      <dgm:spPr/>
    </dgm:pt>
    <dgm:pt modelId="{676B25FB-17AB-4B0E-85E7-92DD92882D4A}" type="pres">
      <dgm:prSet presAssocID="{78404EBA-49CC-4765-8F63-6B88F35120A1}" presName="singleCenter" presStyleLbl="node1" presStyleIdx="0" presStyleCnt="5" custScaleX="147282" custScaleY="147282" custLinFactNeighborX="-49978" custLinFactNeighborY="-33681">
        <dgm:presLayoutVars>
          <dgm:chMax val="7"/>
          <dgm:chPref val="7"/>
        </dgm:presLayoutVars>
      </dgm:prSet>
      <dgm:spPr/>
    </dgm:pt>
    <dgm:pt modelId="{0B5E4E91-01B7-48CE-85E0-6560FD009214}" type="pres">
      <dgm:prSet presAssocID="{F38D52E9-B57B-47B9-B129-68A914D1BF43}" presName="Name56" presStyleLbl="parChTrans1D2" presStyleIdx="0" presStyleCnt="4"/>
      <dgm:spPr/>
    </dgm:pt>
    <dgm:pt modelId="{0DFDFCB0-9E87-4CBF-921F-3B500AACF075}" type="pres">
      <dgm:prSet presAssocID="{03D72154-AA76-4BE6-B604-AB539F2F0C3A}" presName="text0" presStyleLbl="node1" presStyleIdx="1" presStyleCnt="5" custScaleX="219825" custScaleY="157018" custRadScaleRad="128736" custRadScaleInc="226647">
        <dgm:presLayoutVars>
          <dgm:bulletEnabled val="1"/>
        </dgm:presLayoutVars>
      </dgm:prSet>
      <dgm:spPr/>
    </dgm:pt>
    <dgm:pt modelId="{05B3F288-5B20-45EE-B399-F32101140DBF}" type="pres">
      <dgm:prSet presAssocID="{4AF0FB0B-5F00-4C0B-A8ED-2F27DBD592FF}" presName="Name56" presStyleLbl="parChTrans1D2" presStyleIdx="1" presStyleCnt="4"/>
      <dgm:spPr/>
    </dgm:pt>
    <dgm:pt modelId="{9EDDE9B3-CAF3-423B-875B-90926E299BD2}" type="pres">
      <dgm:prSet presAssocID="{58DB9252-8C76-4B75-9521-39FE960A2569}" presName="text0" presStyleLbl="node1" presStyleIdx="2" presStyleCnt="5" custScaleX="219825" custScaleY="157018" custRadScaleRad="160690" custRadScaleInc="-67758">
        <dgm:presLayoutVars>
          <dgm:bulletEnabled val="1"/>
        </dgm:presLayoutVars>
      </dgm:prSet>
      <dgm:spPr/>
    </dgm:pt>
    <dgm:pt modelId="{022FB029-676F-470E-9B9A-0B556FADD3BE}" type="pres">
      <dgm:prSet presAssocID="{2E91BC1A-E745-4C5C-B6F9-0D8348487DE8}" presName="Name56" presStyleLbl="parChTrans1D2" presStyleIdx="2" presStyleCnt="4"/>
      <dgm:spPr/>
    </dgm:pt>
    <dgm:pt modelId="{56423FE9-DD80-4A0A-B4E2-512073BD0F34}" type="pres">
      <dgm:prSet presAssocID="{D10579A4-CB3F-41E0-A277-7BB30729A089}" presName="text0" presStyleLbl="node1" presStyleIdx="3" presStyleCnt="5" custScaleX="219825" custScaleY="157018" custRadScaleRad="76582" custRadScaleInc="21258">
        <dgm:presLayoutVars>
          <dgm:bulletEnabled val="1"/>
        </dgm:presLayoutVars>
      </dgm:prSet>
      <dgm:spPr/>
    </dgm:pt>
    <dgm:pt modelId="{8143ABDA-C11E-473E-8D45-6053DF35EE70}" type="pres">
      <dgm:prSet presAssocID="{CFD41F64-8274-46B0-A354-231C6A9FA5E3}" presName="Name56" presStyleLbl="parChTrans1D2" presStyleIdx="3" presStyleCnt="4"/>
      <dgm:spPr/>
    </dgm:pt>
    <dgm:pt modelId="{95E1D26C-77CB-4EC0-BA35-C7AA167F2232}" type="pres">
      <dgm:prSet presAssocID="{4A9C7E6B-3BD0-4BE6-A31C-FAAE868C1C87}" presName="text0" presStyleLbl="node1" presStyleIdx="4" presStyleCnt="5" custScaleX="219825" custScaleY="157018" custRadScaleRad="194656" custRadScaleInc="-48997">
        <dgm:presLayoutVars>
          <dgm:bulletEnabled val="1"/>
        </dgm:presLayoutVars>
      </dgm:prSet>
      <dgm:spPr/>
    </dgm:pt>
  </dgm:ptLst>
  <dgm:cxnLst>
    <dgm:cxn modelId="{B350C204-641A-45FF-BD25-7ED3477E11F9}" srcId="{78404EBA-49CC-4765-8F63-6B88F35120A1}" destId="{4A9C7E6B-3BD0-4BE6-A31C-FAAE868C1C87}" srcOrd="3" destOrd="0" parTransId="{CFD41F64-8274-46B0-A354-231C6A9FA5E3}" sibTransId="{10360DD2-455B-44A8-89F6-AAA4B17F38EF}"/>
    <dgm:cxn modelId="{1254A717-7B5B-4B61-A24F-5CD6FBC0326B}" type="presOf" srcId="{03D72154-AA76-4BE6-B604-AB539F2F0C3A}" destId="{0DFDFCB0-9E87-4CBF-921F-3B500AACF075}" srcOrd="0" destOrd="0" presId="urn:microsoft.com/office/officeart/2008/layout/RadialCluster"/>
    <dgm:cxn modelId="{09B0052A-6920-477F-BF17-443F8C35E988}" srcId="{78404EBA-49CC-4765-8F63-6B88F35120A1}" destId="{D10579A4-CB3F-41E0-A277-7BB30729A089}" srcOrd="2" destOrd="0" parTransId="{2E91BC1A-E745-4C5C-B6F9-0D8348487DE8}" sibTransId="{89199360-139A-466D-B16A-8F1236CE7C64}"/>
    <dgm:cxn modelId="{8F1BC32B-039E-49AF-83B2-0EE6331D8BC7}" type="presOf" srcId="{CFD41F64-8274-46B0-A354-231C6A9FA5E3}" destId="{8143ABDA-C11E-473E-8D45-6053DF35EE70}" srcOrd="0" destOrd="0" presId="urn:microsoft.com/office/officeart/2008/layout/RadialCluster"/>
    <dgm:cxn modelId="{B8DB086A-DD55-491E-AAEF-96373BDD1222}" srcId="{B2C0C3A8-4498-414F-A024-9D6A47A743C6}" destId="{78404EBA-49CC-4765-8F63-6B88F35120A1}" srcOrd="0" destOrd="0" parTransId="{B9F28288-6922-4FE5-A0C1-E712024CBF0D}" sibTransId="{8620C427-8BF1-4112-9704-CC5F743F3B12}"/>
    <dgm:cxn modelId="{7DD9957F-2707-4657-8F33-5E8547F74EBC}" srcId="{78404EBA-49CC-4765-8F63-6B88F35120A1}" destId="{58DB9252-8C76-4B75-9521-39FE960A2569}" srcOrd="1" destOrd="0" parTransId="{4AF0FB0B-5F00-4C0B-A8ED-2F27DBD592FF}" sibTransId="{B7D79E8D-8FDE-4CC3-8EDA-4F608E74B525}"/>
    <dgm:cxn modelId="{982D1882-9BB1-4B19-8D23-0D676205E8BB}" type="presOf" srcId="{B2C0C3A8-4498-414F-A024-9D6A47A743C6}" destId="{2F3A98CC-9B63-4C0F-BC54-3B0F3557B1EC}" srcOrd="0" destOrd="0" presId="urn:microsoft.com/office/officeart/2008/layout/RadialCluster"/>
    <dgm:cxn modelId="{DC60A98D-5E74-42FE-9857-C5DBF1E72F57}" type="presOf" srcId="{2E91BC1A-E745-4C5C-B6F9-0D8348487DE8}" destId="{022FB029-676F-470E-9B9A-0B556FADD3BE}" srcOrd="0" destOrd="0" presId="urn:microsoft.com/office/officeart/2008/layout/RadialCluster"/>
    <dgm:cxn modelId="{849BF1A8-ABEE-43BE-8374-94D39CD67686}" type="presOf" srcId="{58DB9252-8C76-4B75-9521-39FE960A2569}" destId="{9EDDE9B3-CAF3-423B-875B-90926E299BD2}" srcOrd="0" destOrd="0" presId="urn:microsoft.com/office/officeart/2008/layout/RadialCluster"/>
    <dgm:cxn modelId="{857E4BB8-7708-44DC-8E73-C5857307CD7D}" type="presOf" srcId="{F38D52E9-B57B-47B9-B129-68A914D1BF43}" destId="{0B5E4E91-01B7-48CE-85E0-6560FD009214}" srcOrd="0" destOrd="0" presId="urn:microsoft.com/office/officeart/2008/layout/RadialCluster"/>
    <dgm:cxn modelId="{2D8D31C6-D3BB-42E6-B062-80A3E39A2A40}" type="presOf" srcId="{D10579A4-CB3F-41E0-A277-7BB30729A089}" destId="{56423FE9-DD80-4A0A-B4E2-512073BD0F34}" srcOrd="0" destOrd="0" presId="urn:microsoft.com/office/officeart/2008/layout/RadialCluster"/>
    <dgm:cxn modelId="{72D852D1-FC8E-4311-A395-968BBD287A1F}" type="presOf" srcId="{78404EBA-49CC-4765-8F63-6B88F35120A1}" destId="{676B25FB-17AB-4B0E-85E7-92DD92882D4A}" srcOrd="0" destOrd="0" presId="urn:microsoft.com/office/officeart/2008/layout/RadialCluster"/>
    <dgm:cxn modelId="{FA4CBFD9-F1FC-4396-9058-60E391BA153D}" srcId="{78404EBA-49CC-4765-8F63-6B88F35120A1}" destId="{03D72154-AA76-4BE6-B604-AB539F2F0C3A}" srcOrd="0" destOrd="0" parTransId="{F38D52E9-B57B-47B9-B129-68A914D1BF43}" sibTransId="{EDDEAA6C-1367-4790-9EB4-76A242B26388}"/>
    <dgm:cxn modelId="{D5E66BEB-F833-411A-B650-3298097B5087}" type="presOf" srcId="{4AF0FB0B-5F00-4C0B-A8ED-2F27DBD592FF}" destId="{05B3F288-5B20-45EE-B399-F32101140DBF}" srcOrd="0" destOrd="0" presId="urn:microsoft.com/office/officeart/2008/layout/RadialCluster"/>
    <dgm:cxn modelId="{85EA6AF6-C5C3-4691-A0B2-A9FD9472E70C}" type="presOf" srcId="{4A9C7E6B-3BD0-4BE6-A31C-FAAE868C1C87}" destId="{95E1D26C-77CB-4EC0-BA35-C7AA167F2232}" srcOrd="0" destOrd="0" presId="urn:microsoft.com/office/officeart/2008/layout/RadialCluster"/>
    <dgm:cxn modelId="{E185EB43-8B88-4DDB-BECF-1EC2563AA7D4}" type="presParOf" srcId="{2F3A98CC-9B63-4C0F-BC54-3B0F3557B1EC}" destId="{AA76AC97-EC3A-4056-A2AD-261416A6F166}" srcOrd="0" destOrd="0" presId="urn:microsoft.com/office/officeart/2008/layout/RadialCluster"/>
    <dgm:cxn modelId="{428822AE-837C-418F-B9FC-F6B32E2BF652}" type="presParOf" srcId="{AA76AC97-EC3A-4056-A2AD-261416A6F166}" destId="{676B25FB-17AB-4B0E-85E7-92DD92882D4A}" srcOrd="0" destOrd="0" presId="urn:microsoft.com/office/officeart/2008/layout/RadialCluster"/>
    <dgm:cxn modelId="{374EE7E3-0FE7-4E24-8919-7D94036A79ED}" type="presParOf" srcId="{AA76AC97-EC3A-4056-A2AD-261416A6F166}" destId="{0B5E4E91-01B7-48CE-85E0-6560FD009214}" srcOrd="1" destOrd="0" presId="urn:microsoft.com/office/officeart/2008/layout/RadialCluster"/>
    <dgm:cxn modelId="{64C8B7F9-B657-4339-96CB-C77A7641C726}" type="presParOf" srcId="{AA76AC97-EC3A-4056-A2AD-261416A6F166}" destId="{0DFDFCB0-9E87-4CBF-921F-3B500AACF075}" srcOrd="2" destOrd="0" presId="urn:microsoft.com/office/officeart/2008/layout/RadialCluster"/>
    <dgm:cxn modelId="{D2D87602-4D70-4245-A0F9-9B3E733E9669}" type="presParOf" srcId="{AA76AC97-EC3A-4056-A2AD-261416A6F166}" destId="{05B3F288-5B20-45EE-B399-F32101140DBF}" srcOrd="3" destOrd="0" presId="urn:microsoft.com/office/officeart/2008/layout/RadialCluster"/>
    <dgm:cxn modelId="{EF82F7DA-11AC-4880-B295-52284471B1BB}" type="presParOf" srcId="{AA76AC97-EC3A-4056-A2AD-261416A6F166}" destId="{9EDDE9B3-CAF3-423B-875B-90926E299BD2}" srcOrd="4" destOrd="0" presId="urn:microsoft.com/office/officeart/2008/layout/RadialCluster"/>
    <dgm:cxn modelId="{8580D7AC-6889-4871-845D-C710F961C85F}" type="presParOf" srcId="{AA76AC97-EC3A-4056-A2AD-261416A6F166}" destId="{022FB029-676F-470E-9B9A-0B556FADD3BE}" srcOrd="5" destOrd="0" presId="urn:microsoft.com/office/officeart/2008/layout/RadialCluster"/>
    <dgm:cxn modelId="{2B6A1C31-DA20-4B3B-8CC5-307B50302832}" type="presParOf" srcId="{AA76AC97-EC3A-4056-A2AD-261416A6F166}" destId="{56423FE9-DD80-4A0A-B4E2-512073BD0F34}" srcOrd="6" destOrd="0" presId="urn:microsoft.com/office/officeart/2008/layout/RadialCluster"/>
    <dgm:cxn modelId="{5CC5F6B2-228A-4284-B689-69B0DAE0D642}" type="presParOf" srcId="{AA76AC97-EC3A-4056-A2AD-261416A6F166}" destId="{8143ABDA-C11E-473E-8D45-6053DF35EE70}" srcOrd="7" destOrd="0" presId="urn:microsoft.com/office/officeart/2008/layout/RadialCluster"/>
    <dgm:cxn modelId="{19CEDAAE-56D6-4C8E-AC6D-96ECE9331C70}" type="presParOf" srcId="{AA76AC97-EC3A-4056-A2AD-261416A6F166}" destId="{95E1D26C-77CB-4EC0-BA35-C7AA167F223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37572-7112-4592-8F7C-22E8F3909121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D90EB-58E7-49DF-BD3F-F80AA9581F02}">
      <dgm:prSet phldrT="[Текст]" custT="1"/>
      <dgm:spPr/>
      <dgm:t>
        <a:bodyPr vert="vert270"/>
        <a:lstStyle/>
        <a:p>
          <a:r>
            <a:rPr lang="ru-RU" sz="9600" dirty="0">
              <a:solidFill>
                <a:srgbClr val="C00000"/>
              </a:solidFill>
            </a:rPr>
            <a:t>ЦЕЛЬ</a:t>
          </a:r>
        </a:p>
      </dgm:t>
    </dgm:pt>
    <dgm:pt modelId="{F363F619-F102-474B-A973-669BF93313BD}" type="parTrans" cxnId="{89364388-C875-4AE8-82B6-E2F8B94B0DD8}">
      <dgm:prSet/>
      <dgm:spPr/>
      <dgm:t>
        <a:bodyPr/>
        <a:lstStyle/>
        <a:p>
          <a:endParaRPr lang="ru-RU"/>
        </a:p>
      </dgm:t>
    </dgm:pt>
    <dgm:pt modelId="{F402B2B2-62B0-40ED-93D8-C1F128AFF9A0}" type="sibTrans" cxnId="{89364388-C875-4AE8-82B6-E2F8B94B0DD8}">
      <dgm:prSet/>
      <dgm:spPr/>
      <dgm:t>
        <a:bodyPr/>
        <a:lstStyle/>
        <a:p>
          <a:endParaRPr lang="ru-RU"/>
        </a:p>
      </dgm:t>
    </dgm:pt>
    <dgm:pt modelId="{4FFB5A2B-E649-4A60-B3F4-26B3F219DE98}">
      <dgm:prSet phldrT="[Текст]" custT="1"/>
      <dgm:spPr/>
      <dgm:t>
        <a:bodyPr/>
        <a:lstStyle/>
        <a:p>
          <a:r>
            <a:rPr lang="ru-RU" sz="4000" dirty="0">
              <a:solidFill>
                <a:schemeClr val="accent6">
                  <a:lumMod val="50000"/>
                </a:schemeClr>
              </a:solidFill>
            </a:rPr>
            <a:t>ЗАДАЧА 1</a:t>
          </a:r>
        </a:p>
      </dgm:t>
    </dgm:pt>
    <dgm:pt modelId="{4625DAC0-5609-4714-8320-186E55715535}" type="parTrans" cxnId="{C153FEA2-FE4A-4104-98E3-9124A47018C0}">
      <dgm:prSet/>
      <dgm:spPr/>
      <dgm:t>
        <a:bodyPr/>
        <a:lstStyle/>
        <a:p>
          <a:endParaRPr lang="ru-RU"/>
        </a:p>
      </dgm:t>
    </dgm:pt>
    <dgm:pt modelId="{A66F14F2-58FF-4419-80B3-33EF03F20DCE}" type="sibTrans" cxnId="{C153FEA2-FE4A-4104-98E3-9124A47018C0}">
      <dgm:prSet/>
      <dgm:spPr/>
      <dgm:t>
        <a:bodyPr/>
        <a:lstStyle/>
        <a:p>
          <a:endParaRPr lang="ru-RU"/>
        </a:p>
      </dgm:t>
    </dgm:pt>
    <dgm:pt modelId="{B71772EA-7130-4F7F-9FAD-1185A4E34E25}">
      <dgm:prSet phldrT="[Текст]"/>
      <dgm:spPr/>
      <dgm:t>
        <a:bodyPr/>
        <a:lstStyle/>
        <a:p>
          <a:r>
            <a:rPr lang="ru-RU" dirty="0"/>
            <a:t>Мероприятие 1.1 (финансирование)</a:t>
          </a:r>
        </a:p>
      </dgm:t>
    </dgm:pt>
    <dgm:pt modelId="{25F913DE-9030-4A2E-9C51-40439EF47FEE}" type="parTrans" cxnId="{784F4A2B-E082-460C-96C1-EB60E0E0F1E4}">
      <dgm:prSet/>
      <dgm:spPr/>
      <dgm:t>
        <a:bodyPr/>
        <a:lstStyle/>
        <a:p>
          <a:endParaRPr lang="ru-RU"/>
        </a:p>
      </dgm:t>
    </dgm:pt>
    <dgm:pt modelId="{603DF9CE-3080-41F8-8898-C6F5D64BCAB3}" type="sibTrans" cxnId="{784F4A2B-E082-460C-96C1-EB60E0E0F1E4}">
      <dgm:prSet/>
      <dgm:spPr/>
      <dgm:t>
        <a:bodyPr/>
        <a:lstStyle/>
        <a:p>
          <a:endParaRPr lang="ru-RU"/>
        </a:p>
      </dgm:t>
    </dgm:pt>
    <dgm:pt modelId="{C890F0A9-CB75-4DFA-8053-E2D36B7FB9FC}">
      <dgm:prSet phldrT="[Текст]"/>
      <dgm:spPr/>
      <dgm:t>
        <a:bodyPr/>
        <a:lstStyle/>
        <a:p>
          <a:r>
            <a:rPr lang="ru-RU" dirty="0"/>
            <a:t>Мероприятие 1.2 (финансирование)</a:t>
          </a:r>
        </a:p>
      </dgm:t>
    </dgm:pt>
    <dgm:pt modelId="{2ED29FFC-1EF0-4B63-A3DB-B1499746DE8E}" type="parTrans" cxnId="{76BA906D-6581-4075-B5E8-30545E1C3DED}">
      <dgm:prSet/>
      <dgm:spPr/>
      <dgm:t>
        <a:bodyPr/>
        <a:lstStyle/>
        <a:p>
          <a:endParaRPr lang="ru-RU"/>
        </a:p>
      </dgm:t>
    </dgm:pt>
    <dgm:pt modelId="{15E4BED3-B196-424A-BC96-48E4685232E2}" type="sibTrans" cxnId="{76BA906D-6581-4075-B5E8-30545E1C3DED}">
      <dgm:prSet/>
      <dgm:spPr/>
      <dgm:t>
        <a:bodyPr/>
        <a:lstStyle/>
        <a:p>
          <a:endParaRPr lang="ru-RU"/>
        </a:p>
      </dgm:t>
    </dgm:pt>
    <dgm:pt modelId="{D9B33885-BC1E-4A45-B9FB-E0398022BB5A}">
      <dgm:prSet custT="1"/>
      <dgm:spPr/>
      <dgm:t>
        <a:bodyPr/>
        <a:lstStyle/>
        <a:p>
          <a:r>
            <a:rPr lang="ru-RU" sz="4000" dirty="0">
              <a:solidFill>
                <a:schemeClr val="accent6">
                  <a:lumMod val="50000"/>
                </a:schemeClr>
              </a:solidFill>
            </a:rPr>
            <a:t>ЗАДАЧА 2</a:t>
          </a:r>
        </a:p>
      </dgm:t>
    </dgm:pt>
    <dgm:pt modelId="{49A07D8C-96BE-468B-BC38-8243086F666F}" type="parTrans" cxnId="{D2F9D107-1EF8-48E2-8045-F372A7B0DAB4}">
      <dgm:prSet/>
      <dgm:spPr/>
      <dgm:t>
        <a:bodyPr/>
        <a:lstStyle/>
        <a:p>
          <a:endParaRPr lang="ru-RU"/>
        </a:p>
      </dgm:t>
    </dgm:pt>
    <dgm:pt modelId="{EF19202A-382A-402C-A544-CA77692416AC}" type="sibTrans" cxnId="{D2F9D107-1EF8-48E2-8045-F372A7B0DAB4}">
      <dgm:prSet/>
      <dgm:spPr/>
      <dgm:t>
        <a:bodyPr/>
        <a:lstStyle/>
        <a:p>
          <a:endParaRPr lang="ru-RU"/>
        </a:p>
      </dgm:t>
    </dgm:pt>
    <dgm:pt modelId="{A779F3FD-5A11-42BC-AFAB-F51F6EBBF99F}">
      <dgm:prSet custT="1"/>
      <dgm:spPr/>
      <dgm:t>
        <a:bodyPr/>
        <a:lstStyle/>
        <a:p>
          <a:r>
            <a:rPr lang="ru-RU" sz="4000" dirty="0">
              <a:solidFill>
                <a:schemeClr val="accent6">
                  <a:lumMod val="50000"/>
                </a:schemeClr>
              </a:solidFill>
            </a:rPr>
            <a:t>ЗАДАЧА 3</a:t>
          </a:r>
        </a:p>
      </dgm:t>
    </dgm:pt>
    <dgm:pt modelId="{F8C74B38-3B8E-4112-B28D-DE76D682D639}" type="parTrans" cxnId="{128028A8-E45A-4B53-8EE1-7FF471518D0B}">
      <dgm:prSet/>
      <dgm:spPr/>
      <dgm:t>
        <a:bodyPr/>
        <a:lstStyle/>
        <a:p>
          <a:endParaRPr lang="ru-RU"/>
        </a:p>
      </dgm:t>
    </dgm:pt>
    <dgm:pt modelId="{9F27D864-991A-4FF5-BFE1-34C5C6081644}" type="sibTrans" cxnId="{128028A8-E45A-4B53-8EE1-7FF471518D0B}">
      <dgm:prSet/>
      <dgm:spPr/>
      <dgm:t>
        <a:bodyPr/>
        <a:lstStyle/>
        <a:p>
          <a:endParaRPr lang="ru-RU"/>
        </a:p>
      </dgm:t>
    </dgm:pt>
    <dgm:pt modelId="{97E934BC-6F47-45DF-A688-65259DB39B53}">
      <dgm:prSet/>
      <dgm:spPr/>
      <dgm:t>
        <a:bodyPr/>
        <a:lstStyle/>
        <a:p>
          <a:r>
            <a:rPr lang="ru-RU" dirty="0"/>
            <a:t>Мероприятие 2.1</a:t>
          </a:r>
        </a:p>
        <a:p>
          <a:r>
            <a:rPr lang="ru-RU" dirty="0"/>
            <a:t>(финансирование)</a:t>
          </a:r>
        </a:p>
      </dgm:t>
    </dgm:pt>
    <dgm:pt modelId="{AFCC0A8F-B797-4105-A305-96A01A6BEC92}" type="parTrans" cxnId="{76F650C0-99CB-405A-BA17-101D801E432B}">
      <dgm:prSet/>
      <dgm:spPr/>
      <dgm:t>
        <a:bodyPr/>
        <a:lstStyle/>
        <a:p>
          <a:endParaRPr lang="ru-RU"/>
        </a:p>
      </dgm:t>
    </dgm:pt>
    <dgm:pt modelId="{092EA426-0CC0-4DF3-B146-74E6ED0F279C}" type="sibTrans" cxnId="{76F650C0-99CB-405A-BA17-101D801E432B}">
      <dgm:prSet/>
      <dgm:spPr/>
      <dgm:t>
        <a:bodyPr/>
        <a:lstStyle/>
        <a:p>
          <a:endParaRPr lang="ru-RU"/>
        </a:p>
      </dgm:t>
    </dgm:pt>
    <dgm:pt modelId="{AE645D63-8311-41E6-B5AC-14A327C62781}">
      <dgm:prSet/>
      <dgm:spPr/>
      <dgm:t>
        <a:bodyPr/>
        <a:lstStyle/>
        <a:p>
          <a:r>
            <a:rPr lang="ru-RU" dirty="0"/>
            <a:t>Мероприятие 2.2</a:t>
          </a:r>
        </a:p>
        <a:p>
          <a:r>
            <a:rPr lang="ru-RU" dirty="0"/>
            <a:t>(финансирование)</a:t>
          </a:r>
        </a:p>
      </dgm:t>
    </dgm:pt>
    <dgm:pt modelId="{A9282BE4-0C8C-4945-9457-5ED68DD4D46F}" type="parTrans" cxnId="{680D908C-650E-46BF-A33C-4A3915BB16AA}">
      <dgm:prSet/>
      <dgm:spPr/>
      <dgm:t>
        <a:bodyPr/>
        <a:lstStyle/>
        <a:p>
          <a:endParaRPr lang="ru-RU"/>
        </a:p>
      </dgm:t>
    </dgm:pt>
    <dgm:pt modelId="{BC5AB1DC-1084-4CAB-9809-33C79AA16C23}" type="sibTrans" cxnId="{680D908C-650E-46BF-A33C-4A3915BB16AA}">
      <dgm:prSet/>
      <dgm:spPr/>
      <dgm:t>
        <a:bodyPr/>
        <a:lstStyle/>
        <a:p>
          <a:endParaRPr lang="ru-RU"/>
        </a:p>
      </dgm:t>
    </dgm:pt>
    <dgm:pt modelId="{4146FEE4-9C2C-4263-BF65-1AC5CE066544}">
      <dgm:prSet/>
      <dgm:spPr/>
      <dgm:t>
        <a:bodyPr/>
        <a:lstStyle/>
        <a:p>
          <a:r>
            <a:rPr lang="ru-RU" dirty="0"/>
            <a:t>Мероприятие 3.1</a:t>
          </a:r>
        </a:p>
        <a:p>
          <a:r>
            <a:rPr lang="ru-RU" dirty="0"/>
            <a:t>(финансирование)</a:t>
          </a:r>
        </a:p>
      </dgm:t>
    </dgm:pt>
    <dgm:pt modelId="{1D8948D9-302A-4B7D-8EE8-1CA004E72A90}" type="parTrans" cxnId="{E9E47C29-86F3-4AB2-9C23-899E9B9EA58E}">
      <dgm:prSet/>
      <dgm:spPr/>
      <dgm:t>
        <a:bodyPr/>
        <a:lstStyle/>
        <a:p>
          <a:endParaRPr lang="ru-RU"/>
        </a:p>
      </dgm:t>
    </dgm:pt>
    <dgm:pt modelId="{05FC0459-FFFC-4791-B373-9914C271742A}" type="sibTrans" cxnId="{E9E47C29-86F3-4AB2-9C23-899E9B9EA58E}">
      <dgm:prSet/>
      <dgm:spPr/>
      <dgm:t>
        <a:bodyPr/>
        <a:lstStyle/>
        <a:p>
          <a:endParaRPr lang="ru-RU"/>
        </a:p>
      </dgm:t>
    </dgm:pt>
    <dgm:pt modelId="{814682B0-E597-4E52-8C73-A6033AE10770}" type="pres">
      <dgm:prSet presAssocID="{4FD37572-7112-4592-8F7C-22E8F39091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71D7B9-77F7-4B18-B13A-21B027BD7F9E}" type="pres">
      <dgm:prSet presAssocID="{A27D90EB-58E7-49DF-BD3F-F80AA9581F02}" presName="root1" presStyleCnt="0"/>
      <dgm:spPr/>
    </dgm:pt>
    <dgm:pt modelId="{F43F32AC-E38C-442E-8FF0-42DEE6257046}" type="pres">
      <dgm:prSet presAssocID="{A27D90EB-58E7-49DF-BD3F-F80AA9581F02}" presName="LevelOneTextNode" presStyleLbl="node0" presStyleIdx="0" presStyleCnt="1" custScaleX="110589" custScaleY="396953" custLinFactNeighborX="-38069" custLinFactNeighborY="-45963">
        <dgm:presLayoutVars>
          <dgm:chPref val="3"/>
        </dgm:presLayoutVars>
      </dgm:prSet>
      <dgm:spPr/>
    </dgm:pt>
    <dgm:pt modelId="{8DA751E3-B065-4F0B-9E10-1A14187F54A4}" type="pres">
      <dgm:prSet presAssocID="{A27D90EB-58E7-49DF-BD3F-F80AA9581F02}" presName="level2hierChild" presStyleCnt="0"/>
      <dgm:spPr/>
    </dgm:pt>
    <dgm:pt modelId="{E7BA6A74-4D93-4CAD-9654-B174C8A9B260}" type="pres">
      <dgm:prSet presAssocID="{4625DAC0-5609-4714-8320-186E55715535}" presName="conn2-1" presStyleLbl="parChTrans1D2" presStyleIdx="0" presStyleCnt="3"/>
      <dgm:spPr/>
    </dgm:pt>
    <dgm:pt modelId="{DE1A4303-530E-4E13-B2C8-33F5F937B941}" type="pres">
      <dgm:prSet presAssocID="{4625DAC0-5609-4714-8320-186E55715535}" presName="connTx" presStyleLbl="parChTrans1D2" presStyleIdx="0" presStyleCnt="3"/>
      <dgm:spPr/>
    </dgm:pt>
    <dgm:pt modelId="{B227902E-72E0-411D-BD4D-904678F5796C}" type="pres">
      <dgm:prSet presAssocID="{4FFB5A2B-E649-4A60-B3F4-26B3F219DE98}" presName="root2" presStyleCnt="0"/>
      <dgm:spPr/>
    </dgm:pt>
    <dgm:pt modelId="{562E0657-988F-43A8-A198-74274F6C9B88}" type="pres">
      <dgm:prSet presAssocID="{4FFB5A2B-E649-4A60-B3F4-26B3F219DE98}" presName="LevelTwoTextNode" presStyleLbl="node2" presStyleIdx="0" presStyleCnt="3" custScaleX="165910" custScaleY="144285" custLinFactNeighborX="-1007" custLinFactNeighborY="-63230">
        <dgm:presLayoutVars>
          <dgm:chPref val="3"/>
        </dgm:presLayoutVars>
      </dgm:prSet>
      <dgm:spPr/>
    </dgm:pt>
    <dgm:pt modelId="{40AD360A-0D38-4F72-AAB3-8E42226B6EFD}" type="pres">
      <dgm:prSet presAssocID="{4FFB5A2B-E649-4A60-B3F4-26B3F219DE98}" presName="level3hierChild" presStyleCnt="0"/>
      <dgm:spPr/>
    </dgm:pt>
    <dgm:pt modelId="{39460AB8-09EE-4801-8C5D-79D126C86E1C}" type="pres">
      <dgm:prSet presAssocID="{25F913DE-9030-4A2E-9C51-40439EF47FEE}" presName="conn2-1" presStyleLbl="parChTrans1D3" presStyleIdx="0" presStyleCnt="5"/>
      <dgm:spPr/>
    </dgm:pt>
    <dgm:pt modelId="{FBB160E6-B21C-4745-B991-9B16599DB033}" type="pres">
      <dgm:prSet presAssocID="{25F913DE-9030-4A2E-9C51-40439EF47FEE}" presName="connTx" presStyleLbl="parChTrans1D3" presStyleIdx="0" presStyleCnt="5"/>
      <dgm:spPr/>
    </dgm:pt>
    <dgm:pt modelId="{4E8EEC1A-E786-4FB0-A5B7-38E0C6849A91}" type="pres">
      <dgm:prSet presAssocID="{B71772EA-7130-4F7F-9FAD-1185A4E34E25}" presName="root2" presStyleCnt="0"/>
      <dgm:spPr/>
    </dgm:pt>
    <dgm:pt modelId="{23145003-E567-4CF1-9F11-0FFFD2A1A915}" type="pres">
      <dgm:prSet presAssocID="{B71772EA-7130-4F7F-9FAD-1185A4E34E25}" presName="LevelTwoTextNode" presStyleLbl="node3" presStyleIdx="0" presStyleCnt="5" custLinFactNeighborX="44112">
        <dgm:presLayoutVars>
          <dgm:chPref val="3"/>
        </dgm:presLayoutVars>
      </dgm:prSet>
      <dgm:spPr/>
    </dgm:pt>
    <dgm:pt modelId="{504DF5AA-33D2-46EE-8284-EF0F78E6F80F}" type="pres">
      <dgm:prSet presAssocID="{B71772EA-7130-4F7F-9FAD-1185A4E34E25}" presName="level3hierChild" presStyleCnt="0"/>
      <dgm:spPr/>
    </dgm:pt>
    <dgm:pt modelId="{7E8A7F6B-95B6-435B-BC78-5C1945FB38FE}" type="pres">
      <dgm:prSet presAssocID="{2ED29FFC-1EF0-4B63-A3DB-B1499746DE8E}" presName="conn2-1" presStyleLbl="parChTrans1D3" presStyleIdx="1" presStyleCnt="5"/>
      <dgm:spPr/>
    </dgm:pt>
    <dgm:pt modelId="{30B0A77A-F202-4A33-BFF2-6A13992BD5D7}" type="pres">
      <dgm:prSet presAssocID="{2ED29FFC-1EF0-4B63-A3DB-B1499746DE8E}" presName="connTx" presStyleLbl="parChTrans1D3" presStyleIdx="1" presStyleCnt="5"/>
      <dgm:spPr/>
    </dgm:pt>
    <dgm:pt modelId="{2FCABAFD-F568-4028-973F-7D5D5C3FDD26}" type="pres">
      <dgm:prSet presAssocID="{C890F0A9-CB75-4DFA-8053-E2D36B7FB9FC}" presName="root2" presStyleCnt="0"/>
      <dgm:spPr/>
    </dgm:pt>
    <dgm:pt modelId="{4C12CB97-DFCD-4732-848C-ED2A6DCB1DDC}" type="pres">
      <dgm:prSet presAssocID="{C890F0A9-CB75-4DFA-8053-E2D36B7FB9FC}" presName="LevelTwoTextNode" presStyleLbl="node3" presStyleIdx="1" presStyleCnt="5" custLinFactNeighborX="44112">
        <dgm:presLayoutVars>
          <dgm:chPref val="3"/>
        </dgm:presLayoutVars>
      </dgm:prSet>
      <dgm:spPr/>
    </dgm:pt>
    <dgm:pt modelId="{F21C8B36-0661-4991-8FC6-2F79078DE537}" type="pres">
      <dgm:prSet presAssocID="{C890F0A9-CB75-4DFA-8053-E2D36B7FB9FC}" presName="level3hierChild" presStyleCnt="0"/>
      <dgm:spPr/>
    </dgm:pt>
    <dgm:pt modelId="{2B1F1BBF-8BF9-48BB-ACA0-78ECBABA6E6F}" type="pres">
      <dgm:prSet presAssocID="{49A07D8C-96BE-468B-BC38-8243086F666F}" presName="conn2-1" presStyleLbl="parChTrans1D2" presStyleIdx="1" presStyleCnt="3"/>
      <dgm:spPr/>
    </dgm:pt>
    <dgm:pt modelId="{DDB1B757-E1AB-4A12-82D2-C13B21CF1A7D}" type="pres">
      <dgm:prSet presAssocID="{49A07D8C-96BE-468B-BC38-8243086F666F}" presName="connTx" presStyleLbl="parChTrans1D2" presStyleIdx="1" presStyleCnt="3"/>
      <dgm:spPr/>
    </dgm:pt>
    <dgm:pt modelId="{A98D66DC-9453-4F4A-B029-FB4AF59AF410}" type="pres">
      <dgm:prSet presAssocID="{D9B33885-BC1E-4A45-B9FB-E0398022BB5A}" presName="root2" presStyleCnt="0"/>
      <dgm:spPr/>
    </dgm:pt>
    <dgm:pt modelId="{F4A4004C-E7D3-44BA-9C78-664D54313EE6}" type="pres">
      <dgm:prSet presAssocID="{D9B33885-BC1E-4A45-B9FB-E0398022BB5A}" presName="LevelTwoTextNode" presStyleLbl="node2" presStyleIdx="1" presStyleCnt="3" custScaleX="165910" custScaleY="140878" custLinFactNeighborX="-1937" custLinFactNeighborY="-57625">
        <dgm:presLayoutVars>
          <dgm:chPref val="3"/>
        </dgm:presLayoutVars>
      </dgm:prSet>
      <dgm:spPr/>
    </dgm:pt>
    <dgm:pt modelId="{0E11EDE0-D2FC-401B-9EAB-6FCC700C65FB}" type="pres">
      <dgm:prSet presAssocID="{D9B33885-BC1E-4A45-B9FB-E0398022BB5A}" presName="level3hierChild" presStyleCnt="0"/>
      <dgm:spPr/>
    </dgm:pt>
    <dgm:pt modelId="{D7F8C200-624F-456E-90A8-824E2973C6F1}" type="pres">
      <dgm:prSet presAssocID="{AFCC0A8F-B797-4105-A305-96A01A6BEC92}" presName="conn2-1" presStyleLbl="parChTrans1D3" presStyleIdx="2" presStyleCnt="5"/>
      <dgm:spPr/>
    </dgm:pt>
    <dgm:pt modelId="{C9CC2580-FA36-4DA5-A98E-1F950901AA2D}" type="pres">
      <dgm:prSet presAssocID="{AFCC0A8F-B797-4105-A305-96A01A6BEC92}" presName="connTx" presStyleLbl="parChTrans1D3" presStyleIdx="2" presStyleCnt="5"/>
      <dgm:spPr/>
    </dgm:pt>
    <dgm:pt modelId="{542EE61F-6A8C-47E9-BEFF-83046FA1C4FF}" type="pres">
      <dgm:prSet presAssocID="{97E934BC-6F47-45DF-A688-65259DB39B53}" presName="root2" presStyleCnt="0"/>
      <dgm:spPr/>
    </dgm:pt>
    <dgm:pt modelId="{18CE6084-C8F1-444E-9459-F92F20D79B6F}" type="pres">
      <dgm:prSet presAssocID="{97E934BC-6F47-45DF-A688-65259DB39B53}" presName="LevelTwoTextNode" presStyleLbl="node3" presStyleIdx="2" presStyleCnt="5" custLinFactNeighborX="44112">
        <dgm:presLayoutVars>
          <dgm:chPref val="3"/>
        </dgm:presLayoutVars>
      </dgm:prSet>
      <dgm:spPr/>
    </dgm:pt>
    <dgm:pt modelId="{830183F5-DC8E-4B42-A0F1-CC0CB27AE830}" type="pres">
      <dgm:prSet presAssocID="{97E934BC-6F47-45DF-A688-65259DB39B53}" presName="level3hierChild" presStyleCnt="0"/>
      <dgm:spPr/>
    </dgm:pt>
    <dgm:pt modelId="{C533B164-46B0-4936-8D19-EE493455C4B4}" type="pres">
      <dgm:prSet presAssocID="{A9282BE4-0C8C-4945-9457-5ED68DD4D46F}" presName="conn2-1" presStyleLbl="parChTrans1D3" presStyleIdx="3" presStyleCnt="5"/>
      <dgm:spPr/>
    </dgm:pt>
    <dgm:pt modelId="{11CDDCA4-3FC6-46D2-BD54-792C5E50EE9B}" type="pres">
      <dgm:prSet presAssocID="{A9282BE4-0C8C-4945-9457-5ED68DD4D46F}" presName="connTx" presStyleLbl="parChTrans1D3" presStyleIdx="3" presStyleCnt="5"/>
      <dgm:spPr/>
    </dgm:pt>
    <dgm:pt modelId="{5040CD67-1618-4359-AA76-AB98E6039AC0}" type="pres">
      <dgm:prSet presAssocID="{AE645D63-8311-41E6-B5AC-14A327C62781}" presName="root2" presStyleCnt="0"/>
      <dgm:spPr/>
    </dgm:pt>
    <dgm:pt modelId="{4BC30502-0720-49C4-849E-9633C253C5BF}" type="pres">
      <dgm:prSet presAssocID="{AE645D63-8311-41E6-B5AC-14A327C62781}" presName="LevelTwoTextNode" presStyleLbl="node3" presStyleIdx="3" presStyleCnt="5" custLinFactNeighborX="44112">
        <dgm:presLayoutVars>
          <dgm:chPref val="3"/>
        </dgm:presLayoutVars>
      </dgm:prSet>
      <dgm:spPr/>
    </dgm:pt>
    <dgm:pt modelId="{8B51DA93-8683-47B7-AB4B-02FA7D7F0B73}" type="pres">
      <dgm:prSet presAssocID="{AE645D63-8311-41E6-B5AC-14A327C62781}" presName="level3hierChild" presStyleCnt="0"/>
      <dgm:spPr/>
    </dgm:pt>
    <dgm:pt modelId="{C89B27D8-D74D-44ED-9208-D002D5CBCB58}" type="pres">
      <dgm:prSet presAssocID="{F8C74B38-3B8E-4112-B28D-DE76D682D639}" presName="conn2-1" presStyleLbl="parChTrans1D2" presStyleIdx="2" presStyleCnt="3"/>
      <dgm:spPr/>
    </dgm:pt>
    <dgm:pt modelId="{F33F15FD-41F5-4B66-AC97-A7DC04DD17B0}" type="pres">
      <dgm:prSet presAssocID="{F8C74B38-3B8E-4112-B28D-DE76D682D639}" presName="connTx" presStyleLbl="parChTrans1D2" presStyleIdx="2" presStyleCnt="3"/>
      <dgm:spPr/>
    </dgm:pt>
    <dgm:pt modelId="{AE6F51E7-8194-4E55-BF38-F3AA410A5304}" type="pres">
      <dgm:prSet presAssocID="{A779F3FD-5A11-42BC-AFAB-F51F6EBBF99F}" presName="root2" presStyleCnt="0"/>
      <dgm:spPr/>
    </dgm:pt>
    <dgm:pt modelId="{3201DAF8-9D60-4EBC-BCD8-56C458BFD0CD}" type="pres">
      <dgm:prSet presAssocID="{A779F3FD-5A11-42BC-AFAB-F51F6EBBF99F}" presName="LevelTwoTextNode" presStyleLbl="node2" presStyleIdx="2" presStyleCnt="3" custScaleX="165910" custScaleY="141036" custLinFactNeighborX="508" custLinFactNeighborY="-23357">
        <dgm:presLayoutVars>
          <dgm:chPref val="3"/>
        </dgm:presLayoutVars>
      </dgm:prSet>
      <dgm:spPr/>
    </dgm:pt>
    <dgm:pt modelId="{8DEF93B6-EAEE-4CC7-98D3-6545D52F6E8A}" type="pres">
      <dgm:prSet presAssocID="{A779F3FD-5A11-42BC-AFAB-F51F6EBBF99F}" presName="level3hierChild" presStyleCnt="0"/>
      <dgm:spPr/>
    </dgm:pt>
    <dgm:pt modelId="{55E1E082-ABB8-449B-8E39-1F1DD8D44F63}" type="pres">
      <dgm:prSet presAssocID="{1D8948D9-302A-4B7D-8EE8-1CA004E72A90}" presName="conn2-1" presStyleLbl="parChTrans1D3" presStyleIdx="4" presStyleCnt="5"/>
      <dgm:spPr/>
    </dgm:pt>
    <dgm:pt modelId="{F1A03DB0-C854-4082-B890-1339021303FE}" type="pres">
      <dgm:prSet presAssocID="{1D8948D9-302A-4B7D-8EE8-1CA004E72A90}" presName="connTx" presStyleLbl="parChTrans1D3" presStyleIdx="4" presStyleCnt="5"/>
      <dgm:spPr/>
    </dgm:pt>
    <dgm:pt modelId="{69CDFE86-615A-4707-B675-600F3ED3A078}" type="pres">
      <dgm:prSet presAssocID="{4146FEE4-9C2C-4263-BF65-1AC5CE066544}" presName="root2" presStyleCnt="0"/>
      <dgm:spPr/>
    </dgm:pt>
    <dgm:pt modelId="{C4C63699-A8C6-455C-8DF0-AEA8AE17A9C6}" type="pres">
      <dgm:prSet presAssocID="{4146FEE4-9C2C-4263-BF65-1AC5CE066544}" presName="LevelTwoTextNode" presStyleLbl="node3" presStyleIdx="4" presStyleCnt="5" custLinFactNeighborX="44112">
        <dgm:presLayoutVars>
          <dgm:chPref val="3"/>
        </dgm:presLayoutVars>
      </dgm:prSet>
      <dgm:spPr/>
    </dgm:pt>
    <dgm:pt modelId="{DA1F7C7D-39A1-44CD-879D-9D45BD19DDB8}" type="pres">
      <dgm:prSet presAssocID="{4146FEE4-9C2C-4263-BF65-1AC5CE066544}" presName="level3hierChild" presStyleCnt="0"/>
      <dgm:spPr/>
    </dgm:pt>
  </dgm:ptLst>
  <dgm:cxnLst>
    <dgm:cxn modelId="{D2F9D107-1EF8-48E2-8045-F372A7B0DAB4}" srcId="{A27D90EB-58E7-49DF-BD3F-F80AA9581F02}" destId="{D9B33885-BC1E-4A45-B9FB-E0398022BB5A}" srcOrd="1" destOrd="0" parTransId="{49A07D8C-96BE-468B-BC38-8243086F666F}" sibTransId="{EF19202A-382A-402C-A544-CA77692416AC}"/>
    <dgm:cxn modelId="{100C830A-DE5C-4007-933F-6A7BF60BD3DD}" type="presOf" srcId="{4625DAC0-5609-4714-8320-186E55715535}" destId="{E7BA6A74-4D93-4CAD-9654-B174C8A9B260}" srcOrd="0" destOrd="0" presId="urn:microsoft.com/office/officeart/2005/8/layout/hierarchy2"/>
    <dgm:cxn modelId="{481F3D15-12AA-48A9-B584-27F5AF534E49}" type="presOf" srcId="{97E934BC-6F47-45DF-A688-65259DB39B53}" destId="{18CE6084-C8F1-444E-9459-F92F20D79B6F}" srcOrd="0" destOrd="0" presId="urn:microsoft.com/office/officeart/2005/8/layout/hierarchy2"/>
    <dgm:cxn modelId="{5D7FFE1A-3538-4EC2-8FE5-07FAA2024DBA}" type="presOf" srcId="{1D8948D9-302A-4B7D-8EE8-1CA004E72A90}" destId="{55E1E082-ABB8-449B-8E39-1F1DD8D44F63}" srcOrd="0" destOrd="0" presId="urn:microsoft.com/office/officeart/2005/8/layout/hierarchy2"/>
    <dgm:cxn modelId="{05DADE1D-6DB3-4FAA-A0C0-FD527A70FD78}" type="presOf" srcId="{A27D90EB-58E7-49DF-BD3F-F80AA9581F02}" destId="{F43F32AC-E38C-442E-8FF0-42DEE6257046}" srcOrd="0" destOrd="0" presId="urn:microsoft.com/office/officeart/2005/8/layout/hierarchy2"/>
    <dgm:cxn modelId="{CF1C9522-C08E-48CA-A58A-77FB729E4AE3}" type="presOf" srcId="{49A07D8C-96BE-468B-BC38-8243086F666F}" destId="{2B1F1BBF-8BF9-48BB-ACA0-78ECBABA6E6F}" srcOrd="0" destOrd="0" presId="urn:microsoft.com/office/officeart/2005/8/layout/hierarchy2"/>
    <dgm:cxn modelId="{E9E47C29-86F3-4AB2-9C23-899E9B9EA58E}" srcId="{A779F3FD-5A11-42BC-AFAB-F51F6EBBF99F}" destId="{4146FEE4-9C2C-4263-BF65-1AC5CE066544}" srcOrd="0" destOrd="0" parTransId="{1D8948D9-302A-4B7D-8EE8-1CA004E72A90}" sibTransId="{05FC0459-FFFC-4791-B373-9914C271742A}"/>
    <dgm:cxn modelId="{784F4A2B-E082-460C-96C1-EB60E0E0F1E4}" srcId="{4FFB5A2B-E649-4A60-B3F4-26B3F219DE98}" destId="{B71772EA-7130-4F7F-9FAD-1185A4E34E25}" srcOrd="0" destOrd="0" parTransId="{25F913DE-9030-4A2E-9C51-40439EF47FEE}" sibTransId="{603DF9CE-3080-41F8-8898-C6F5D64BCAB3}"/>
    <dgm:cxn modelId="{987B3531-F000-46BD-B1D9-CEDB5D9603B6}" type="presOf" srcId="{A9282BE4-0C8C-4945-9457-5ED68DD4D46F}" destId="{C533B164-46B0-4936-8D19-EE493455C4B4}" srcOrd="0" destOrd="0" presId="urn:microsoft.com/office/officeart/2005/8/layout/hierarchy2"/>
    <dgm:cxn modelId="{1CF09735-9CB3-4074-ABDA-090F423BD83F}" type="presOf" srcId="{F8C74B38-3B8E-4112-B28D-DE76D682D639}" destId="{F33F15FD-41F5-4B66-AC97-A7DC04DD17B0}" srcOrd="1" destOrd="0" presId="urn:microsoft.com/office/officeart/2005/8/layout/hierarchy2"/>
    <dgm:cxn modelId="{E54D2337-536C-4E76-B97E-EA2EB1B9F9E2}" type="presOf" srcId="{F8C74B38-3B8E-4112-B28D-DE76D682D639}" destId="{C89B27D8-D74D-44ED-9208-D002D5CBCB58}" srcOrd="0" destOrd="0" presId="urn:microsoft.com/office/officeart/2005/8/layout/hierarchy2"/>
    <dgm:cxn modelId="{6113703D-2D10-41D9-B8FE-998B6777A785}" type="presOf" srcId="{49A07D8C-96BE-468B-BC38-8243086F666F}" destId="{DDB1B757-E1AB-4A12-82D2-C13B21CF1A7D}" srcOrd="1" destOrd="0" presId="urn:microsoft.com/office/officeart/2005/8/layout/hierarchy2"/>
    <dgm:cxn modelId="{F999233E-2B76-4043-9BBB-693BBA6E6F4D}" type="presOf" srcId="{4146FEE4-9C2C-4263-BF65-1AC5CE066544}" destId="{C4C63699-A8C6-455C-8DF0-AEA8AE17A9C6}" srcOrd="0" destOrd="0" presId="urn:microsoft.com/office/officeart/2005/8/layout/hierarchy2"/>
    <dgm:cxn modelId="{9C9EDC66-6213-4056-98A3-ED66050DC8BC}" type="presOf" srcId="{25F913DE-9030-4A2E-9C51-40439EF47FEE}" destId="{39460AB8-09EE-4801-8C5D-79D126C86E1C}" srcOrd="0" destOrd="0" presId="urn:microsoft.com/office/officeart/2005/8/layout/hierarchy2"/>
    <dgm:cxn modelId="{E2E4BB69-CD70-4E5D-A9D7-A314CF175FB7}" type="presOf" srcId="{B71772EA-7130-4F7F-9FAD-1185A4E34E25}" destId="{23145003-E567-4CF1-9F11-0FFFD2A1A915}" srcOrd="0" destOrd="0" presId="urn:microsoft.com/office/officeart/2005/8/layout/hierarchy2"/>
    <dgm:cxn modelId="{4A718C4A-677B-4C2E-8B83-851AD43BF85C}" type="presOf" srcId="{C890F0A9-CB75-4DFA-8053-E2D36B7FB9FC}" destId="{4C12CB97-DFCD-4732-848C-ED2A6DCB1DDC}" srcOrd="0" destOrd="0" presId="urn:microsoft.com/office/officeart/2005/8/layout/hierarchy2"/>
    <dgm:cxn modelId="{76BA906D-6581-4075-B5E8-30545E1C3DED}" srcId="{4FFB5A2B-E649-4A60-B3F4-26B3F219DE98}" destId="{C890F0A9-CB75-4DFA-8053-E2D36B7FB9FC}" srcOrd="1" destOrd="0" parTransId="{2ED29FFC-1EF0-4B63-A3DB-B1499746DE8E}" sibTransId="{15E4BED3-B196-424A-BC96-48E4685232E2}"/>
    <dgm:cxn modelId="{4AB10654-ECD3-4FB9-8CA4-AF99E7DC9819}" type="presOf" srcId="{D9B33885-BC1E-4A45-B9FB-E0398022BB5A}" destId="{F4A4004C-E7D3-44BA-9C78-664D54313EE6}" srcOrd="0" destOrd="0" presId="urn:microsoft.com/office/officeart/2005/8/layout/hierarchy2"/>
    <dgm:cxn modelId="{F6A1E457-BAD7-471A-9FDC-6B1905D5B521}" type="presOf" srcId="{4FFB5A2B-E649-4A60-B3F4-26B3F219DE98}" destId="{562E0657-988F-43A8-A198-74274F6C9B88}" srcOrd="0" destOrd="0" presId="urn:microsoft.com/office/officeart/2005/8/layout/hierarchy2"/>
    <dgm:cxn modelId="{042EA182-4AF2-4A35-97B4-10A4CB784EA2}" type="presOf" srcId="{4625DAC0-5609-4714-8320-186E55715535}" destId="{DE1A4303-530E-4E13-B2C8-33F5F937B941}" srcOrd="1" destOrd="0" presId="urn:microsoft.com/office/officeart/2005/8/layout/hierarchy2"/>
    <dgm:cxn modelId="{89364388-C875-4AE8-82B6-E2F8B94B0DD8}" srcId="{4FD37572-7112-4592-8F7C-22E8F3909121}" destId="{A27D90EB-58E7-49DF-BD3F-F80AA9581F02}" srcOrd="0" destOrd="0" parTransId="{F363F619-F102-474B-A973-669BF93313BD}" sibTransId="{F402B2B2-62B0-40ED-93D8-C1F128AFF9A0}"/>
    <dgm:cxn modelId="{680D908C-650E-46BF-A33C-4A3915BB16AA}" srcId="{D9B33885-BC1E-4A45-B9FB-E0398022BB5A}" destId="{AE645D63-8311-41E6-B5AC-14A327C62781}" srcOrd="1" destOrd="0" parTransId="{A9282BE4-0C8C-4945-9457-5ED68DD4D46F}" sibTransId="{BC5AB1DC-1084-4CAB-9809-33C79AA16C23}"/>
    <dgm:cxn modelId="{DEF3CC8D-7FEB-47A3-A860-01364D314E8E}" type="presOf" srcId="{4FD37572-7112-4592-8F7C-22E8F3909121}" destId="{814682B0-E597-4E52-8C73-A6033AE10770}" srcOrd="0" destOrd="0" presId="urn:microsoft.com/office/officeart/2005/8/layout/hierarchy2"/>
    <dgm:cxn modelId="{EA807E91-5A50-4E2E-9073-5E41820D5FA1}" type="presOf" srcId="{A9282BE4-0C8C-4945-9457-5ED68DD4D46F}" destId="{11CDDCA4-3FC6-46D2-BD54-792C5E50EE9B}" srcOrd="1" destOrd="0" presId="urn:microsoft.com/office/officeart/2005/8/layout/hierarchy2"/>
    <dgm:cxn modelId="{40DFA395-4D15-4B9B-B3DA-8941DAF15083}" type="presOf" srcId="{1D8948D9-302A-4B7D-8EE8-1CA004E72A90}" destId="{F1A03DB0-C854-4082-B890-1339021303FE}" srcOrd="1" destOrd="0" presId="urn:microsoft.com/office/officeart/2005/8/layout/hierarchy2"/>
    <dgm:cxn modelId="{62D26C99-25D7-4212-A003-B4D9EE79D26F}" type="presOf" srcId="{A779F3FD-5A11-42BC-AFAB-F51F6EBBF99F}" destId="{3201DAF8-9D60-4EBC-BCD8-56C458BFD0CD}" srcOrd="0" destOrd="0" presId="urn:microsoft.com/office/officeart/2005/8/layout/hierarchy2"/>
    <dgm:cxn modelId="{C153FEA2-FE4A-4104-98E3-9124A47018C0}" srcId="{A27D90EB-58E7-49DF-BD3F-F80AA9581F02}" destId="{4FFB5A2B-E649-4A60-B3F4-26B3F219DE98}" srcOrd="0" destOrd="0" parTransId="{4625DAC0-5609-4714-8320-186E55715535}" sibTransId="{A66F14F2-58FF-4419-80B3-33EF03F20DCE}"/>
    <dgm:cxn modelId="{128028A8-E45A-4B53-8EE1-7FF471518D0B}" srcId="{A27D90EB-58E7-49DF-BD3F-F80AA9581F02}" destId="{A779F3FD-5A11-42BC-AFAB-F51F6EBBF99F}" srcOrd="2" destOrd="0" parTransId="{F8C74B38-3B8E-4112-B28D-DE76D682D639}" sibTransId="{9F27D864-991A-4FF5-BFE1-34C5C6081644}"/>
    <dgm:cxn modelId="{30B627B6-D324-4590-B72F-928FEA348824}" type="presOf" srcId="{AFCC0A8F-B797-4105-A305-96A01A6BEC92}" destId="{C9CC2580-FA36-4DA5-A98E-1F950901AA2D}" srcOrd="1" destOrd="0" presId="urn:microsoft.com/office/officeart/2005/8/layout/hierarchy2"/>
    <dgm:cxn modelId="{8D44F2B9-2A05-4CB6-8C78-B9A2B9EDFFF9}" type="presOf" srcId="{25F913DE-9030-4A2E-9C51-40439EF47FEE}" destId="{FBB160E6-B21C-4745-B991-9B16599DB033}" srcOrd="1" destOrd="0" presId="urn:microsoft.com/office/officeart/2005/8/layout/hierarchy2"/>
    <dgm:cxn modelId="{76F650C0-99CB-405A-BA17-101D801E432B}" srcId="{D9B33885-BC1E-4A45-B9FB-E0398022BB5A}" destId="{97E934BC-6F47-45DF-A688-65259DB39B53}" srcOrd="0" destOrd="0" parTransId="{AFCC0A8F-B797-4105-A305-96A01A6BEC92}" sibTransId="{092EA426-0CC0-4DF3-B146-74E6ED0F279C}"/>
    <dgm:cxn modelId="{AF17FAC8-21CC-47F0-8C55-EBC4154B44C7}" type="presOf" srcId="{AFCC0A8F-B797-4105-A305-96A01A6BEC92}" destId="{D7F8C200-624F-456E-90A8-824E2973C6F1}" srcOrd="0" destOrd="0" presId="urn:microsoft.com/office/officeart/2005/8/layout/hierarchy2"/>
    <dgm:cxn modelId="{0336A2E3-C60D-4BC1-ACD5-57DD0B2F1CAC}" type="presOf" srcId="{AE645D63-8311-41E6-B5AC-14A327C62781}" destId="{4BC30502-0720-49C4-849E-9633C253C5BF}" srcOrd="0" destOrd="0" presId="urn:microsoft.com/office/officeart/2005/8/layout/hierarchy2"/>
    <dgm:cxn modelId="{2BD163EE-59FE-4751-B5F6-C7B32CEE5CD8}" type="presOf" srcId="{2ED29FFC-1EF0-4B63-A3DB-B1499746DE8E}" destId="{7E8A7F6B-95B6-435B-BC78-5C1945FB38FE}" srcOrd="0" destOrd="0" presId="urn:microsoft.com/office/officeart/2005/8/layout/hierarchy2"/>
    <dgm:cxn modelId="{855C25FF-9E66-44C2-AE9E-CA1B774AE7C2}" type="presOf" srcId="{2ED29FFC-1EF0-4B63-A3DB-B1499746DE8E}" destId="{30B0A77A-F202-4A33-BFF2-6A13992BD5D7}" srcOrd="1" destOrd="0" presId="urn:microsoft.com/office/officeart/2005/8/layout/hierarchy2"/>
    <dgm:cxn modelId="{BC8A593B-51EE-4BFD-804A-584BDF9F2188}" type="presParOf" srcId="{814682B0-E597-4E52-8C73-A6033AE10770}" destId="{AC71D7B9-77F7-4B18-B13A-21B027BD7F9E}" srcOrd="0" destOrd="0" presId="urn:microsoft.com/office/officeart/2005/8/layout/hierarchy2"/>
    <dgm:cxn modelId="{9F150A16-19B0-4A56-B7EB-6B499C605DA7}" type="presParOf" srcId="{AC71D7B9-77F7-4B18-B13A-21B027BD7F9E}" destId="{F43F32AC-E38C-442E-8FF0-42DEE6257046}" srcOrd="0" destOrd="0" presId="urn:microsoft.com/office/officeart/2005/8/layout/hierarchy2"/>
    <dgm:cxn modelId="{7AAB37C1-5A9E-4557-BFD4-F185510DA873}" type="presParOf" srcId="{AC71D7B9-77F7-4B18-B13A-21B027BD7F9E}" destId="{8DA751E3-B065-4F0B-9E10-1A14187F54A4}" srcOrd="1" destOrd="0" presId="urn:microsoft.com/office/officeart/2005/8/layout/hierarchy2"/>
    <dgm:cxn modelId="{60822259-C54F-41A0-B21B-6C3607FE75D6}" type="presParOf" srcId="{8DA751E3-B065-4F0B-9E10-1A14187F54A4}" destId="{E7BA6A74-4D93-4CAD-9654-B174C8A9B260}" srcOrd="0" destOrd="0" presId="urn:microsoft.com/office/officeart/2005/8/layout/hierarchy2"/>
    <dgm:cxn modelId="{668EAE77-75AA-473A-B98C-C2F283EC0FDF}" type="presParOf" srcId="{E7BA6A74-4D93-4CAD-9654-B174C8A9B260}" destId="{DE1A4303-530E-4E13-B2C8-33F5F937B941}" srcOrd="0" destOrd="0" presId="urn:microsoft.com/office/officeart/2005/8/layout/hierarchy2"/>
    <dgm:cxn modelId="{0C1146B5-8807-47FF-B299-C41BFC1C24F4}" type="presParOf" srcId="{8DA751E3-B065-4F0B-9E10-1A14187F54A4}" destId="{B227902E-72E0-411D-BD4D-904678F5796C}" srcOrd="1" destOrd="0" presId="urn:microsoft.com/office/officeart/2005/8/layout/hierarchy2"/>
    <dgm:cxn modelId="{4BEEA496-F03A-4B73-8B44-D76D662A9D3E}" type="presParOf" srcId="{B227902E-72E0-411D-BD4D-904678F5796C}" destId="{562E0657-988F-43A8-A198-74274F6C9B88}" srcOrd="0" destOrd="0" presId="urn:microsoft.com/office/officeart/2005/8/layout/hierarchy2"/>
    <dgm:cxn modelId="{F4E94215-4FE8-414D-A696-E629DED4E2EF}" type="presParOf" srcId="{B227902E-72E0-411D-BD4D-904678F5796C}" destId="{40AD360A-0D38-4F72-AAB3-8E42226B6EFD}" srcOrd="1" destOrd="0" presId="urn:microsoft.com/office/officeart/2005/8/layout/hierarchy2"/>
    <dgm:cxn modelId="{51EB0159-4360-4F8C-8DAF-0161D5D228BD}" type="presParOf" srcId="{40AD360A-0D38-4F72-AAB3-8E42226B6EFD}" destId="{39460AB8-09EE-4801-8C5D-79D126C86E1C}" srcOrd="0" destOrd="0" presId="urn:microsoft.com/office/officeart/2005/8/layout/hierarchy2"/>
    <dgm:cxn modelId="{FD312105-CB50-42FE-9055-652075E4661B}" type="presParOf" srcId="{39460AB8-09EE-4801-8C5D-79D126C86E1C}" destId="{FBB160E6-B21C-4745-B991-9B16599DB033}" srcOrd="0" destOrd="0" presId="urn:microsoft.com/office/officeart/2005/8/layout/hierarchy2"/>
    <dgm:cxn modelId="{0FD0C5C0-FB99-4BB5-915D-743D2F48F678}" type="presParOf" srcId="{40AD360A-0D38-4F72-AAB3-8E42226B6EFD}" destId="{4E8EEC1A-E786-4FB0-A5B7-38E0C6849A91}" srcOrd="1" destOrd="0" presId="urn:microsoft.com/office/officeart/2005/8/layout/hierarchy2"/>
    <dgm:cxn modelId="{0877A5F0-0C0D-4AFA-8A21-EB2EDA76033C}" type="presParOf" srcId="{4E8EEC1A-E786-4FB0-A5B7-38E0C6849A91}" destId="{23145003-E567-4CF1-9F11-0FFFD2A1A915}" srcOrd="0" destOrd="0" presId="urn:microsoft.com/office/officeart/2005/8/layout/hierarchy2"/>
    <dgm:cxn modelId="{D174B5F8-DEAE-4BCD-AD8C-7A02665F34F9}" type="presParOf" srcId="{4E8EEC1A-E786-4FB0-A5B7-38E0C6849A91}" destId="{504DF5AA-33D2-46EE-8284-EF0F78E6F80F}" srcOrd="1" destOrd="0" presId="urn:microsoft.com/office/officeart/2005/8/layout/hierarchy2"/>
    <dgm:cxn modelId="{13CB1438-8061-41B0-90DD-821E9DD54412}" type="presParOf" srcId="{40AD360A-0D38-4F72-AAB3-8E42226B6EFD}" destId="{7E8A7F6B-95B6-435B-BC78-5C1945FB38FE}" srcOrd="2" destOrd="0" presId="urn:microsoft.com/office/officeart/2005/8/layout/hierarchy2"/>
    <dgm:cxn modelId="{E8E26876-77F5-4C89-8F63-AC13A5D972C8}" type="presParOf" srcId="{7E8A7F6B-95B6-435B-BC78-5C1945FB38FE}" destId="{30B0A77A-F202-4A33-BFF2-6A13992BD5D7}" srcOrd="0" destOrd="0" presId="urn:microsoft.com/office/officeart/2005/8/layout/hierarchy2"/>
    <dgm:cxn modelId="{CD71AC92-2DEF-4741-A423-11DA90C9384C}" type="presParOf" srcId="{40AD360A-0D38-4F72-AAB3-8E42226B6EFD}" destId="{2FCABAFD-F568-4028-973F-7D5D5C3FDD26}" srcOrd="3" destOrd="0" presId="urn:microsoft.com/office/officeart/2005/8/layout/hierarchy2"/>
    <dgm:cxn modelId="{8CE45790-D021-4719-9EA4-CD0C1EA89CFA}" type="presParOf" srcId="{2FCABAFD-F568-4028-973F-7D5D5C3FDD26}" destId="{4C12CB97-DFCD-4732-848C-ED2A6DCB1DDC}" srcOrd="0" destOrd="0" presId="urn:microsoft.com/office/officeart/2005/8/layout/hierarchy2"/>
    <dgm:cxn modelId="{B5B76A5B-7CBE-4678-84BC-3B75D727534C}" type="presParOf" srcId="{2FCABAFD-F568-4028-973F-7D5D5C3FDD26}" destId="{F21C8B36-0661-4991-8FC6-2F79078DE537}" srcOrd="1" destOrd="0" presId="urn:microsoft.com/office/officeart/2005/8/layout/hierarchy2"/>
    <dgm:cxn modelId="{8F0275B1-346D-4871-A5BB-DD2DC93C4E32}" type="presParOf" srcId="{8DA751E3-B065-4F0B-9E10-1A14187F54A4}" destId="{2B1F1BBF-8BF9-48BB-ACA0-78ECBABA6E6F}" srcOrd="2" destOrd="0" presId="urn:microsoft.com/office/officeart/2005/8/layout/hierarchy2"/>
    <dgm:cxn modelId="{F68D0D1F-D966-4A73-A665-A45B7DC43B5B}" type="presParOf" srcId="{2B1F1BBF-8BF9-48BB-ACA0-78ECBABA6E6F}" destId="{DDB1B757-E1AB-4A12-82D2-C13B21CF1A7D}" srcOrd="0" destOrd="0" presId="urn:microsoft.com/office/officeart/2005/8/layout/hierarchy2"/>
    <dgm:cxn modelId="{E6712593-5AE7-4A6B-944D-8093B2ED0F85}" type="presParOf" srcId="{8DA751E3-B065-4F0B-9E10-1A14187F54A4}" destId="{A98D66DC-9453-4F4A-B029-FB4AF59AF410}" srcOrd="3" destOrd="0" presId="urn:microsoft.com/office/officeart/2005/8/layout/hierarchy2"/>
    <dgm:cxn modelId="{68B963FD-FE02-4DAB-A4D4-130BD7EFAC28}" type="presParOf" srcId="{A98D66DC-9453-4F4A-B029-FB4AF59AF410}" destId="{F4A4004C-E7D3-44BA-9C78-664D54313EE6}" srcOrd="0" destOrd="0" presId="urn:microsoft.com/office/officeart/2005/8/layout/hierarchy2"/>
    <dgm:cxn modelId="{62A2C7C4-C61C-40BF-AD7E-E5214267AEFF}" type="presParOf" srcId="{A98D66DC-9453-4F4A-B029-FB4AF59AF410}" destId="{0E11EDE0-D2FC-401B-9EAB-6FCC700C65FB}" srcOrd="1" destOrd="0" presId="urn:microsoft.com/office/officeart/2005/8/layout/hierarchy2"/>
    <dgm:cxn modelId="{D8D11318-08AB-4EAB-927A-E620A6985E8D}" type="presParOf" srcId="{0E11EDE0-D2FC-401B-9EAB-6FCC700C65FB}" destId="{D7F8C200-624F-456E-90A8-824E2973C6F1}" srcOrd="0" destOrd="0" presId="urn:microsoft.com/office/officeart/2005/8/layout/hierarchy2"/>
    <dgm:cxn modelId="{1C60289F-995A-41D1-ABAA-20DD10F9A38E}" type="presParOf" srcId="{D7F8C200-624F-456E-90A8-824E2973C6F1}" destId="{C9CC2580-FA36-4DA5-A98E-1F950901AA2D}" srcOrd="0" destOrd="0" presId="urn:microsoft.com/office/officeart/2005/8/layout/hierarchy2"/>
    <dgm:cxn modelId="{95675E2D-B8F9-44B2-8A33-0F86B1985588}" type="presParOf" srcId="{0E11EDE0-D2FC-401B-9EAB-6FCC700C65FB}" destId="{542EE61F-6A8C-47E9-BEFF-83046FA1C4FF}" srcOrd="1" destOrd="0" presId="urn:microsoft.com/office/officeart/2005/8/layout/hierarchy2"/>
    <dgm:cxn modelId="{C1D120E2-575E-4619-B145-8471A903B8E3}" type="presParOf" srcId="{542EE61F-6A8C-47E9-BEFF-83046FA1C4FF}" destId="{18CE6084-C8F1-444E-9459-F92F20D79B6F}" srcOrd="0" destOrd="0" presId="urn:microsoft.com/office/officeart/2005/8/layout/hierarchy2"/>
    <dgm:cxn modelId="{7EF4244E-629C-44C0-AF3A-8405D2109030}" type="presParOf" srcId="{542EE61F-6A8C-47E9-BEFF-83046FA1C4FF}" destId="{830183F5-DC8E-4B42-A0F1-CC0CB27AE830}" srcOrd="1" destOrd="0" presId="urn:microsoft.com/office/officeart/2005/8/layout/hierarchy2"/>
    <dgm:cxn modelId="{563E56EE-2B4E-4EE3-9A93-CA096DDB0452}" type="presParOf" srcId="{0E11EDE0-D2FC-401B-9EAB-6FCC700C65FB}" destId="{C533B164-46B0-4936-8D19-EE493455C4B4}" srcOrd="2" destOrd="0" presId="urn:microsoft.com/office/officeart/2005/8/layout/hierarchy2"/>
    <dgm:cxn modelId="{4ADFAAE1-958D-4985-87A1-BEC0A2A37573}" type="presParOf" srcId="{C533B164-46B0-4936-8D19-EE493455C4B4}" destId="{11CDDCA4-3FC6-46D2-BD54-792C5E50EE9B}" srcOrd="0" destOrd="0" presId="urn:microsoft.com/office/officeart/2005/8/layout/hierarchy2"/>
    <dgm:cxn modelId="{8945BFB6-40C1-4DFA-ADA6-63D43DEDE716}" type="presParOf" srcId="{0E11EDE0-D2FC-401B-9EAB-6FCC700C65FB}" destId="{5040CD67-1618-4359-AA76-AB98E6039AC0}" srcOrd="3" destOrd="0" presId="urn:microsoft.com/office/officeart/2005/8/layout/hierarchy2"/>
    <dgm:cxn modelId="{EEBA5DA4-9A78-4A7E-85EC-8BCB3D0CD335}" type="presParOf" srcId="{5040CD67-1618-4359-AA76-AB98E6039AC0}" destId="{4BC30502-0720-49C4-849E-9633C253C5BF}" srcOrd="0" destOrd="0" presId="urn:microsoft.com/office/officeart/2005/8/layout/hierarchy2"/>
    <dgm:cxn modelId="{2D998372-B180-47E2-BBB3-C03AA996D371}" type="presParOf" srcId="{5040CD67-1618-4359-AA76-AB98E6039AC0}" destId="{8B51DA93-8683-47B7-AB4B-02FA7D7F0B73}" srcOrd="1" destOrd="0" presId="urn:microsoft.com/office/officeart/2005/8/layout/hierarchy2"/>
    <dgm:cxn modelId="{0B1C4764-E9CF-42AE-97A9-53E10B66C15D}" type="presParOf" srcId="{8DA751E3-B065-4F0B-9E10-1A14187F54A4}" destId="{C89B27D8-D74D-44ED-9208-D002D5CBCB58}" srcOrd="4" destOrd="0" presId="urn:microsoft.com/office/officeart/2005/8/layout/hierarchy2"/>
    <dgm:cxn modelId="{F456E591-0AAD-4855-B3EB-1502954B44E7}" type="presParOf" srcId="{C89B27D8-D74D-44ED-9208-D002D5CBCB58}" destId="{F33F15FD-41F5-4B66-AC97-A7DC04DD17B0}" srcOrd="0" destOrd="0" presId="urn:microsoft.com/office/officeart/2005/8/layout/hierarchy2"/>
    <dgm:cxn modelId="{5655CFCE-68DE-4154-9B41-D49B68E46618}" type="presParOf" srcId="{8DA751E3-B065-4F0B-9E10-1A14187F54A4}" destId="{AE6F51E7-8194-4E55-BF38-F3AA410A5304}" srcOrd="5" destOrd="0" presId="urn:microsoft.com/office/officeart/2005/8/layout/hierarchy2"/>
    <dgm:cxn modelId="{06005542-4786-4207-833B-56C232B79166}" type="presParOf" srcId="{AE6F51E7-8194-4E55-BF38-F3AA410A5304}" destId="{3201DAF8-9D60-4EBC-BCD8-56C458BFD0CD}" srcOrd="0" destOrd="0" presId="urn:microsoft.com/office/officeart/2005/8/layout/hierarchy2"/>
    <dgm:cxn modelId="{61B602DF-C9F5-4C73-B074-246FFC22DF04}" type="presParOf" srcId="{AE6F51E7-8194-4E55-BF38-F3AA410A5304}" destId="{8DEF93B6-EAEE-4CC7-98D3-6545D52F6E8A}" srcOrd="1" destOrd="0" presId="urn:microsoft.com/office/officeart/2005/8/layout/hierarchy2"/>
    <dgm:cxn modelId="{745DA407-4D3B-46E7-9B02-D137AA0AAF13}" type="presParOf" srcId="{8DEF93B6-EAEE-4CC7-98D3-6545D52F6E8A}" destId="{55E1E082-ABB8-449B-8E39-1F1DD8D44F63}" srcOrd="0" destOrd="0" presId="urn:microsoft.com/office/officeart/2005/8/layout/hierarchy2"/>
    <dgm:cxn modelId="{2F5AD85D-520D-4709-8A4C-5CDD563FD713}" type="presParOf" srcId="{55E1E082-ABB8-449B-8E39-1F1DD8D44F63}" destId="{F1A03DB0-C854-4082-B890-1339021303FE}" srcOrd="0" destOrd="0" presId="urn:microsoft.com/office/officeart/2005/8/layout/hierarchy2"/>
    <dgm:cxn modelId="{26C7ACC7-2AE2-4899-A657-E2C85728E3A1}" type="presParOf" srcId="{8DEF93B6-EAEE-4CC7-98D3-6545D52F6E8A}" destId="{69CDFE86-615A-4707-B675-600F3ED3A078}" srcOrd="1" destOrd="0" presId="urn:microsoft.com/office/officeart/2005/8/layout/hierarchy2"/>
    <dgm:cxn modelId="{C0A3C0BB-A9DA-4622-BB48-B751EFE1EC21}" type="presParOf" srcId="{69CDFE86-615A-4707-B675-600F3ED3A078}" destId="{C4C63699-A8C6-455C-8DF0-AEA8AE17A9C6}" srcOrd="0" destOrd="0" presId="urn:microsoft.com/office/officeart/2005/8/layout/hierarchy2"/>
    <dgm:cxn modelId="{EBAA71E6-850F-4B78-BE0D-B41C67810B6D}" type="presParOf" srcId="{69CDFE86-615A-4707-B675-600F3ED3A078}" destId="{DA1F7C7D-39A1-44CD-879D-9D45BD19DD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B25FB-17AB-4B0E-85E7-92DD92882D4A}">
      <dsp:nvSpPr>
        <dsp:cNvPr id="0" name=""/>
        <dsp:cNvSpPr/>
      </dsp:nvSpPr>
      <dsp:spPr>
        <a:xfrm>
          <a:off x="2247312" y="57168"/>
          <a:ext cx="2519992" cy="251999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БЮДЖЕТ ПРОЕКТА</a:t>
          </a:r>
        </a:p>
      </dsp:txBody>
      <dsp:txXfrm>
        <a:off x="2370328" y="180184"/>
        <a:ext cx="2273960" cy="2273960"/>
      </dsp:txXfrm>
    </dsp:sp>
    <dsp:sp modelId="{0B5E4E91-01B7-48CE-85E0-6560FD009214}">
      <dsp:nvSpPr>
        <dsp:cNvPr id="0" name=""/>
        <dsp:cNvSpPr/>
      </dsp:nvSpPr>
      <dsp:spPr>
        <a:xfrm rot="1357067">
          <a:off x="4657926" y="2389051"/>
          <a:ext cx="2844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4346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DFCB0-9E87-4CBF-921F-3B500AACF075}">
      <dsp:nvSpPr>
        <dsp:cNvPr id="0" name=""/>
        <dsp:cNvSpPr/>
      </dsp:nvSpPr>
      <dsp:spPr>
        <a:xfrm>
          <a:off x="7392894" y="2560937"/>
          <a:ext cx="2520005" cy="18000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3052"/>
                <a:satOff val="-9120"/>
                <a:lumOff val="18159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163052"/>
                <a:satOff val="-9120"/>
                <a:lumOff val="18159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163052"/>
                <a:satOff val="-9120"/>
                <a:lumOff val="1815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163052"/>
                <a:satOff val="-9120"/>
                <a:lumOff val="1815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Бюджет проясняет ваше видение дальнейшего развития проекта</a:t>
          </a:r>
        </a:p>
      </dsp:txBody>
      <dsp:txXfrm>
        <a:off x="7480763" y="2648806"/>
        <a:ext cx="2344267" cy="1624267"/>
      </dsp:txXfrm>
    </dsp:sp>
    <dsp:sp modelId="{05B3F288-5B20-45EE-B399-F32101140DBF}">
      <dsp:nvSpPr>
        <dsp:cNvPr id="0" name=""/>
        <dsp:cNvSpPr/>
      </dsp:nvSpPr>
      <dsp:spPr>
        <a:xfrm rot="21395887">
          <a:off x="4764735" y="1155736"/>
          <a:ext cx="2916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409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E9B3-CAF3-423B-875B-90926E299BD2}">
      <dsp:nvSpPr>
        <dsp:cNvPr id="0" name=""/>
        <dsp:cNvSpPr/>
      </dsp:nvSpPr>
      <dsp:spPr>
        <a:xfrm>
          <a:off x="7678575" y="94306"/>
          <a:ext cx="2520005" cy="18000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6105"/>
                <a:satOff val="-18239"/>
                <a:lumOff val="36318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326105"/>
                <a:satOff val="-18239"/>
                <a:lumOff val="36318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326105"/>
                <a:satOff val="-18239"/>
                <a:lumOff val="363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326105"/>
                <a:satOff val="-18239"/>
                <a:lumOff val="363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Бюджет определяет конкретные временные рамки финансового вопроса</a:t>
          </a:r>
        </a:p>
      </dsp:txBody>
      <dsp:txXfrm>
        <a:off x="7766444" y="182175"/>
        <a:ext cx="2344267" cy="1624267"/>
      </dsp:txXfrm>
    </dsp:sp>
    <dsp:sp modelId="{022FB029-676F-470E-9B9A-0B556FADD3BE}">
      <dsp:nvSpPr>
        <dsp:cNvPr id="0" name=""/>
        <dsp:cNvSpPr/>
      </dsp:nvSpPr>
      <dsp:spPr>
        <a:xfrm rot="3515730">
          <a:off x="3969399" y="3124546"/>
          <a:ext cx="1282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2669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23FE9-DD80-4A0A-B4E2-512073BD0F34}">
      <dsp:nvSpPr>
        <dsp:cNvPr id="0" name=""/>
        <dsp:cNvSpPr/>
      </dsp:nvSpPr>
      <dsp:spPr>
        <a:xfrm>
          <a:off x="4234377" y="3671931"/>
          <a:ext cx="2520005" cy="18000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6105"/>
                <a:satOff val="-18239"/>
                <a:lumOff val="36318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326105"/>
                <a:satOff val="-18239"/>
                <a:lumOff val="36318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326105"/>
                <a:satOff val="-18239"/>
                <a:lumOff val="363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326105"/>
                <a:satOff val="-18239"/>
                <a:lumOff val="363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Бюджет помогает вам контролировать проект</a:t>
          </a:r>
        </a:p>
      </dsp:txBody>
      <dsp:txXfrm>
        <a:off x="4322246" y="3759800"/>
        <a:ext cx="2344267" cy="1624267"/>
      </dsp:txXfrm>
    </dsp:sp>
    <dsp:sp modelId="{8143ABDA-C11E-473E-8D45-6053DF35EE70}">
      <dsp:nvSpPr>
        <dsp:cNvPr id="0" name=""/>
        <dsp:cNvSpPr/>
      </dsp:nvSpPr>
      <dsp:spPr>
        <a:xfrm rot="7188668">
          <a:off x="1888916" y="3096704"/>
          <a:ext cx="1197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7561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1D26C-77CB-4EC0-BA35-C7AA167F2232}">
      <dsp:nvSpPr>
        <dsp:cNvPr id="0" name=""/>
        <dsp:cNvSpPr/>
      </dsp:nvSpPr>
      <dsp:spPr>
        <a:xfrm>
          <a:off x="414347" y="3616247"/>
          <a:ext cx="2520005" cy="18000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3052"/>
                <a:satOff val="-9120"/>
                <a:lumOff val="18159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163052"/>
                <a:satOff val="-9120"/>
                <a:lumOff val="18159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163052"/>
                <a:satOff val="-9120"/>
                <a:lumOff val="1815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163052"/>
                <a:satOff val="-9120"/>
                <a:lumOff val="1815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Бюджет проекта позволяет спланировать отчетность по проекту</a:t>
          </a:r>
        </a:p>
      </dsp:txBody>
      <dsp:txXfrm>
        <a:off x="502216" y="3704116"/>
        <a:ext cx="2344267" cy="1624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32AC-E38C-442E-8FF0-42DEE6257046}">
      <dsp:nvSpPr>
        <dsp:cNvPr id="0" name=""/>
        <dsp:cNvSpPr/>
      </dsp:nvSpPr>
      <dsp:spPr>
        <a:xfrm>
          <a:off x="386811" y="637428"/>
          <a:ext cx="2202217" cy="395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600" kern="1200" dirty="0">
              <a:solidFill>
                <a:srgbClr val="C00000"/>
              </a:solidFill>
            </a:rPr>
            <a:t>ЦЕЛЬ</a:t>
          </a:r>
        </a:p>
      </dsp:txBody>
      <dsp:txXfrm>
        <a:off x="451312" y="701929"/>
        <a:ext cx="2073215" cy="3823365"/>
      </dsp:txXfrm>
    </dsp:sp>
    <dsp:sp modelId="{E7BA6A74-4D93-4CAD-9654-B174C8A9B260}">
      <dsp:nvSpPr>
        <dsp:cNvPr id="0" name=""/>
        <dsp:cNvSpPr/>
      </dsp:nvSpPr>
      <dsp:spPr>
        <a:xfrm rot="18539767">
          <a:off x="2136981" y="1650483"/>
          <a:ext cx="2438669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2438669" y="154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295349" y="1604992"/>
        <a:ext cx="121933" cy="121933"/>
      </dsp:txXfrm>
    </dsp:sp>
    <dsp:sp modelId="{562E0657-988F-43A8-A198-74274F6C9B88}">
      <dsp:nvSpPr>
        <dsp:cNvPr id="0" name=""/>
        <dsp:cNvSpPr/>
      </dsp:nvSpPr>
      <dsp:spPr>
        <a:xfrm>
          <a:off x="4123604" y="0"/>
          <a:ext cx="3303853" cy="1436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accent6">
                  <a:lumMod val="50000"/>
                </a:schemeClr>
              </a:solidFill>
            </a:rPr>
            <a:t>ЗАДАЧА 1</a:t>
          </a:r>
        </a:p>
      </dsp:txBody>
      <dsp:txXfrm>
        <a:off x="4165681" y="42077"/>
        <a:ext cx="3219699" cy="1352457"/>
      </dsp:txXfrm>
    </dsp:sp>
    <dsp:sp modelId="{39460AB8-09EE-4801-8C5D-79D126C86E1C}">
      <dsp:nvSpPr>
        <dsp:cNvPr id="0" name=""/>
        <dsp:cNvSpPr/>
      </dsp:nvSpPr>
      <dsp:spPr>
        <a:xfrm rot="21165714">
          <a:off x="7420650" y="595192"/>
          <a:ext cx="1708635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1708635" y="15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8232251" y="567951"/>
        <a:ext cx="85431" cy="85431"/>
      </dsp:txXfrm>
    </dsp:sp>
    <dsp:sp modelId="{23145003-E567-4CF1-9F11-0FFFD2A1A915}">
      <dsp:nvSpPr>
        <dsp:cNvPr id="0" name=""/>
        <dsp:cNvSpPr/>
      </dsp:nvSpPr>
      <dsp:spPr>
        <a:xfrm>
          <a:off x="9122477" y="5191"/>
          <a:ext cx="1991352" cy="99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Мероприятие 1.1 (финансирование)</a:t>
          </a:r>
        </a:p>
      </dsp:txBody>
      <dsp:txXfrm>
        <a:off x="9151639" y="34353"/>
        <a:ext cx="1933028" cy="937352"/>
      </dsp:txXfrm>
    </dsp:sp>
    <dsp:sp modelId="{7E8A7F6B-95B6-435B-BC78-5C1945FB38FE}">
      <dsp:nvSpPr>
        <dsp:cNvPr id="0" name=""/>
        <dsp:cNvSpPr/>
      </dsp:nvSpPr>
      <dsp:spPr>
        <a:xfrm rot="1724739">
          <a:off x="7308333" y="1167706"/>
          <a:ext cx="1933269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1933269" y="15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8226636" y="1134850"/>
        <a:ext cx="96663" cy="96663"/>
      </dsp:txXfrm>
    </dsp:sp>
    <dsp:sp modelId="{4C12CB97-DFCD-4732-848C-ED2A6DCB1DDC}">
      <dsp:nvSpPr>
        <dsp:cNvPr id="0" name=""/>
        <dsp:cNvSpPr/>
      </dsp:nvSpPr>
      <dsp:spPr>
        <a:xfrm>
          <a:off x="9122477" y="1150219"/>
          <a:ext cx="1991352" cy="99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Мероприятие 1.2 (финансирование)</a:t>
          </a:r>
        </a:p>
      </dsp:txBody>
      <dsp:txXfrm>
        <a:off x="9151639" y="1179381"/>
        <a:ext cx="1933028" cy="937352"/>
      </dsp:txXfrm>
    </dsp:sp>
    <dsp:sp modelId="{2B1F1BBF-8BF9-48BB-ACA0-78ECBABA6E6F}">
      <dsp:nvSpPr>
        <dsp:cNvPr id="0" name=""/>
        <dsp:cNvSpPr/>
      </dsp:nvSpPr>
      <dsp:spPr>
        <a:xfrm rot="402297">
          <a:off x="2583808" y="2687251"/>
          <a:ext cx="1526497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1526497" y="154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308894" y="2664564"/>
        <a:ext cx="76324" cy="76324"/>
      </dsp:txXfrm>
    </dsp:sp>
    <dsp:sp modelId="{F4A4004C-E7D3-44BA-9C78-664D54313EE6}">
      <dsp:nvSpPr>
        <dsp:cNvPr id="0" name=""/>
        <dsp:cNvSpPr/>
      </dsp:nvSpPr>
      <dsp:spPr>
        <a:xfrm>
          <a:off x="4105084" y="2090496"/>
          <a:ext cx="3303853" cy="140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accent6">
                  <a:lumMod val="50000"/>
                </a:schemeClr>
              </a:solidFill>
            </a:rPr>
            <a:t>ЗАДАЧА 2</a:t>
          </a:r>
        </a:p>
      </dsp:txBody>
      <dsp:txXfrm>
        <a:off x="4146167" y="2131579"/>
        <a:ext cx="3221687" cy="1320522"/>
      </dsp:txXfrm>
    </dsp:sp>
    <dsp:sp modelId="{D7F8C200-624F-456E-90A8-824E2973C6F1}">
      <dsp:nvSpPr>
        <dsp:cNvPr id="0" name=""/>
        <dsp:cNvSpPr/>
      </dsp:nvSpPr>
      <dsp:spPr>
        <a:xfrm rot="2497">
          <a:off x="7408938" y="2776987"/>
          <a:ext cx="1713539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1713539" y="15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8222869" y="2749624"/>
        <a:ext cx="85676" cy="85676"/>
      </dsp:txXfrm>
    </dsp:sp>
    <dsp:sp modelId="{18CE6084-C8F1-444E-9459-F92F20D79B6F}">
      <dsp:nvSpPr>
        <dsp:cNvPr id="0" name=""/>
        <dsp:cNvSpPr/>
      </dsp:nvSpPr>
      <dsp:spPr>
        <a:xfrm>
          <a:off x="9122477" y="2295247"/>
          <a:ext cx="1991352" cy="99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Мероприятие 2.1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(финансирование)</a:t>
          </a:r>
        </a:p>
      </dsp:txBody>
      <dsp:txXfrm>
        <a:off x="9151639" y="2324409"/>
        <a:ext cx="1933028" cy="937352"/>
      </dsp:txXfrm>
    </dsp:sp>
    <dsp:sp modelId="{C533B164-46B0-4936-8D19-EE493455C4B4}">
      <dsp:nvSpPr>
        <dsp:cNvPr id="0" name=""/>
        <dsp:cNvSpPr/>
      </dsp:nvSpPr>
      <dsp:spPr>
        <a:xfrm rot="2026833">
          <a:off x="7234912" y="3349501"/>
          <a:ext cx="2061590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2061590" y="15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8214168" y="3313437"/>
        <a:ext cx="103079" cy="103079"/>
      </dsp:txXfrm>
    </dsp:sp>
    <dsp:sp modelId="{4BC30502-0720-49C4-849E-9633C253C5BF}">
      <dsp:nvSpPr>
        <dsp:cNvPr id="0" name=""/>
        <dsp:cNvSpPr/>
      </dsp:nvSpPr>
      <dsp:spPr>
        <a:xfrm>
          <a:off x="9122477" y="3440275"/>
          <a:ext cx="1991352" cy="99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Мероприятие 2.2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(финансирование)</a:t>
          </a:r>
        </a:p>
      </dsp:txBody>
      <dsp:txXfrm>
        <a:off x="9151639" y="3469437"/>
        <a:ext cx="1933028" cy="937352"/>
      </dsp:txXfrm>
    </dsp:sp>
    <dsp:sp modelId="{C89B27D8-D74D-44ED-9208-D002D5CBCB58}">
      <dsp:nvSpPr>
        <dsp:cNvPr id="0" name=""/>
        <dsp:cNvSpPr/>
      </dsp:nvSpPr>
      <dsp:spPr>
        <a:xfrm rot="3301647">
          <a:off x="2006441" y="3716621"/>
          <a:ext cx="2729918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2729918" y="154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303152" y="3663848"/>
        <a:ext cx="136495" cy="136495"/>
      </dsp:txXfrm>
    </dsp:sp>
    <dsp:sp modelId="{3201DAF8-9D60-4EBC-BCD8-56C458BFD0CD}">
      <dsp:nvSpPr>
        <dsp:cNvPr id="0" name=""/>
        <dsp:cNvSpPr/>
      </dsp:nvSpPr>
      <dsp:spPr>
        <a:xfrm>
          <a:off x="4153773" y="4148450"/>
          <a:ext cx="3303853" cy="1404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accent6">
                  <a:lumMod val="50000"/>
                </a:schemeClr>
              </a:solidFill>
            </a:rPr>
            <a:t>ЗАДАЧА 3</a:t>
          </a:r>
        </a:p>
      </dsp:txBody>
      <dsp:txXfrm>
        <a:off x="4194902" y="4189579"/>
        <a:ext cx="3221595" cy="1322004"/>
      </dsp:txXfrm>
    </dsp:sp>
    <dsp:sp modelId="{55E1E082-ABB8-449B-8E39-1F1DD8D44F63}">
      <dsp:nvSpPr>
        <dsp:cNvPr id="0" name=""/>
        <dsp:cNvSpPr/>
      </dsp:nvSpPr>
      <dsp:spPr>
        <a:xfrm rot="477126">
          <a:off x="7449544" y="4951385"/>
          <a:ext cx="1681015" cy="30951"/>
        </a:xfrm>
        <a:custGeom>
          <a:avLst/>
          <a:gdLst/>
          <a:ahLst/>
          <a:cxnLst/>
          <a:rect l="0" t="0" r="0" b="0"/>
          <a:pathLst>
            <a:path>
              <a:moveTo>
                <a:pt x="0" y="15475"/>
              </a:moveTo>
              <a:lnTo>
                <a:pt x="1681015" y="15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8248026" y="4924835"/>
        <a:ext cx="84050" cy="84050"/>
      </dsp:txXfrm>
    </dsp:sp>
    <dsp:sp modelId="{C4C63699-A8C6-455C-8DF0-AEA8AE17A9C6}">
      <dsp:nvSpPr>
        <dsp:cNvPr id="0" name=""/>
        <dsp:cNvSpPr/>
      </dsp:nvSpPr>
      <dsp:spPr>
        <a:xfrm>
          <a:off x="9122477" y="4585303"/>
          <a:ext cx="1991352" cy="995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Мероприятие 3.1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(финансирование)</a:t>
          </a:r>
        </a:p>
      </dsp:txBody>
      <dsp:txXfrm>
        <a:off x="9151639" y="4614465"/>
        <a:ext cx="1933028" cy="93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B12E-E969-4C62-BDEF-25B039936CF0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C1CD-6650-4962-98CF-A9DA67CF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C1CD-6650-4962-98CF-A9DA67CFC8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9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7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1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5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6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7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3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9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42EBEC-1D14-4B75-B73F-AC2D702F2DB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DD1141-2384-4790-948B-04FFA92A45A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A260E-560D-4980-AC01-3A82BA66C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latin typeface="+mn-lt"/>
              </a:rPr>
              <a:t>Финансово-экономическое обоснование проекта, расчет бюджета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CA9643-DD30-41BE-89C0-D1C83B592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ru-RU" sz="1600" kern="0" cap="none" spc="0" dirty="0" err="1"/>
              <a:t>Светлаков</a:t>
            </a:r>
            <a:r>
              <a:rPr lang="ru-RU" sz="1600" kern="0" cap="none" spc="0" dirty="0"/>
              <a:t> Константин Николаевич, заместитель директора по внедрению ИТ </a:t>
            </a:r>
            <a:br>
              <a:rPr lang="ru-RU" sz="1600" kern="0" cap="none" spc="0" dirty="0"/>
            </a:br>
            <a:r>
              <a:rPr lang="ru-RU" sz="1600" kern="0" cap="none" spc="0" dirty="0"/>
              <a:t>ГПОУ «Профессиональный колледж г. Новокузнецка»</a:t>
            </a:r>
          </a:p>
        </p:txBody>
      </p:sp>
    </p:spTree>
    <p:extLst>
      <p:ext uri="{BB962C8B-B14F-4D97-AF65-F5344CB8AC3E}">
        <p14:creationId xmlns:p14="http://schemas.microsoft.com/office/powerpoint/2010/main" val="10210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7028F-4C13-465D-BD91-C345858E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dirty="0"/>
              <a:t>Типы ресурсов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D0352D-FF52-4596-8E19-ACCC3B60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27" y="1967701"/>
            <a:ext cx="1708064" cy="1708064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9FC5F8-3487-40DE-84C3-2E90AC8BB4BC}"/>
              </a:ext>
            </a:extLst>
          </p:cNvPr>
          <p:cNvSpPr txBox="1"/>
          <p:nvPr/>
        </p:nvSpPr>
        <p:spPr>
          <a:xfrm>
            <a:off x="1771986" y="3675765"/>
            <a:ext cx="868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Финансовый                    Материально-технический              Человеческий            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0073ED-8EEF-4709-8309-A0CA18B73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13" y="1980604"/>
            <a:ext cx="1710361" cy="1708065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5BE6A6-BF8A-4077-BA4A-5182945B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0" y="1967701"/>
            <a:ext cx="1708064" cy="1708064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E18E2F-CE6F-4D4C-A6E8-EE7A21FCD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12" y="4105877"/>
            <a:ext cx="1708065" cy="1708065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C7F64F-8AE0-4684-8011-DBC37C47F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74" y="4116097"/>
            <a:ext cx="1710625" cy="1708065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DCABF1-9410-406E-A0DE-4FB443C538F5}"/>
              </a:ext>
            </a:extLst>
          </p:cNvPr>
          <p:cNvSpPr txBox="1"/>
          <p:nvPr/>
        </p:nvSpPr>
        <p:spPr>
          <a:xfrm>
            <a:off x="3170515" y="5832110"/>
            <a:ext cx="93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Интеллектуальный               Коммуникационный                Символический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418235-7D17-4B80-A7F5-060522347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96" y="4116097"/>
            <a:ext cx="1707284" cy="1707284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576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AE0E7D7-A884-4C99-98DC-80C330C81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679151"/>
              </p:ext>
            </p:extLst>
          </p:nvPr>
        </p:nvGraphicFramePr>
        <p:xfrm>
          <a:off x="205788" y="577336"/>
          <a:ext cx="11568591" cy="570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14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532A4E-08AE-4E1B-80FC-E8C29B41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оформления таблиц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A4CEFC-EFF0-44C9-A76C-8E2EE68F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9" y="2032342"/>
            <a:ext cx="5682103" cy="4037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81C5C-18EB-4563-A5AF-E2CB0351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40" y="2032342"/>
            <a:ext cx="5685264" cy="40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4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DD6F6-7ACC-40F9-BDDF-B71C36DA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оформления таблиц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DE9A4CA-1EC5-474A-8219-00C629003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01230"/>
              </p:ext>
            </p:extLst>
          </p:nvPr>
        </p:nvGraphicFramePr>
        <p:xfrm>
          <a:off x="782955" y="2042074"/>
          <a:ext cx="10401304" cy="355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31866152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110772038"/>
                    </a:ext>
                  </a:extLst>
                </a:gridCol>
                <a:gridCol w="1006794">
                  <a:extLst>
                    <a:ext uri="{9D8B030D-6E8A-4147-A177-3AD203B41FA5}">
                      <a16:colId xmlns:a16="http://schemas.microsoft.com/office/drawing/2014/main" val="2197969770"/>
                    </a:ext>
                  </a:extLst>
                </a:gridCol>
                <a:gridCol w="1984056">
                  <a:extLst>
                    <a:ext uri="{9D8B030D-6E8A-4147-A177-3AD203B41FA5}">
                      <a16:colId xmlns:a16="http://schemas.microsoft.com/office/drawing/2014/main" val="3053805363"/>
                    </a:ext>
                  </a:extLst>
                </a:gridCol>
                <a:gridCol w="616270">
                  <a:extLst>
                    <a:ext uri="{9D8B030D-6E8A-4147-A177-3AD203B41FA5}">
                      <a16:colId xmlns:a16="http://schemas.microsoft.com/office/drawing/2014/main" val="1001445284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1315256107"/>
                    </a:ext>
                  </a:extLst>
                </a:gridCol>
                <a:gridCol w="1398267">
                  <a:extLst>
                    <a:ext uri="{9D8B030D-6E8A-4147-A177-3AD203B41FA5}">
                      <a16:colId xmlns:a16="http://schemas.microsoft.com/office/drawing/2014/main" val="274150939"/>
                    </a:ext>
                  </a:extLst>
                </a:gridCol>
                <a:gridCol w="1202059">
                  <a:extLst>
                    <a:ext uri="{9D8B030D-6E8A-4147-A177-3AD203B41FA5}">
                      <a16:colId xmlns:a16="http://schemas.microsoft.com/office/drawing/2014/main" val="94071622"/>
                    </a:ext>
                  </a:extLst>
                </a:gridCol>
              </a:tblGrid>
              <a:tr h="33467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работ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Планируемые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Плани­руемые 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Планируемые объемы финансирования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31477"/>
                  </a:ext>
                </a:extLst>
              </a:tr>
              <a:tr h="3346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Средства гос. поддержки/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Запрашиваемый объем  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софинансирования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расходных обязательств ПОО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 счет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средств гранта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Средства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софинансирования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710295"/>
                  </a:ext>
                </a:extLst>
              </a:tr>
              <a:tr h="2879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Собственные средства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ПОО от приносящей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доход деятельности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Привлеченные средства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работодателей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Привлеченные средства 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бюджета субъекта 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Российской Федерации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75864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78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6541902-3A96-42AE-9D23-460D726C2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221576"/>
              </p:ext>
            </p:extLst>
          </p:nvPr>
        </p:nvGraphicFramePr>
        <p:xfrm>
          <a:off x="427383" y="347870"/>
          <a:ext cx="11380304" cy="579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88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6BD70-779C-4896-8C1F-76930878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советы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E0244-FCD8-42F4-AA8A-D5F4771B0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400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accent6"/>
                </a:solidFill>
              </a:rPr>
              <a:t>Конкретизируйте вашу заявку</a:t>
            </a:r>
          </a:p>
          <a:p>
            <a:pPr indent="-5400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accent6"/>
                </a:solidFill>
              </a:rPr>
              <a:t>Если вы хотите получить средства, вы должны их иметь</a:t>
            </a:r>
          </a:p>
          <a:p>
            <a:pPr marL="540000" indent="-5400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accent6"/>
                </a:solidFill>
              </a:rPr>
              <a:t>При составлении письменных заявок то, что не бросается в глаза, убирается из заявки</a:t>
            </a:r>
          </a:p>
          <a:p>
            <a:pPr indent="-5400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accent6"/>
                </a:solidFill>
              </a:rPr>
              <a:t>Составляя бюджет, не делайте ошибок</a:t>
            </a:r>
          </a:p>
          <a:p>
            <a:pPr indent="-5400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accent6"/>
                </a:solidFill>
              </a:rPr>
              <a:t>«Нет» не значит «никогда»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59504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и зелены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179</Words>
  <Application>Microsoft Office PowerPoint</Application>
  <PresentationFormat>Широкоэкранный</PresentationFormat>
  <Paragraphs>49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Ретро</vt:lpstr>
      <vt:lpstr>Финансово-экономическое обоснование проекта, расчет бюджета</vt:lpstr>
      <vt:lpstr>Типы ресурсов</vt:lpstr>
      <vt:lpstr>Презентация PowerPoint</vt:lpstr>
      <vt:lpstr>Примеры оформления таблиц</vt:lpstr>
      <vt:lpstr>Примеры оформления таблиц</vt:lpstr>
      <vt:lpstr>Презентация PowerPoint</vt:lpstr>
      <vt:lpstr>Полезные советы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Финансово-экономическое обоснование проекта, расчет бюджета</dc:title>
  <dc:creator>КН</dc:creator>
  <cp:lastModifiedBy>КН</cp:lastModifiedBy>
  <cp:revision>9</cp:revision>
  <dcterms:created xsi:type="dcterms:W3CDTF">2018-05-30T06:08:18Z</dcterms:created>
  <dcterms:modified xsi:type="dcterms:W3CDTF">2018-05-30T10:29:24Z</dcterms:modified>
</cp:coreProperties>
</file>