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1" r:id="rId4"/>
    <p:sldId id="259" r:id="rId5"/>
    <p:sldId id="261" r:id="rId6"/>
    <p:sldId id="262" r:id="rId7"/>
    <p:sldId id="263" r:id="rId8"/>
    <p:sldId id="264" r:id="rId9"/>
    <p:sldId id="269" r:id="rId10"/>
    <p:sldId id="270" r:id="rId11"/>
    <p:sldId id="265" r:id="rId12"/>
    <p:sldId id="268" r:id="rId13"/>
    <p:sldId id="267" r:id="rId14"/>
    <p:sldId id="272" r:id="rId15"/>
    <p:sldId id="273" r:id="rId16"/>
    <p:sldId id="276" r:id="rId17"/>
    <p:sldId id="275" r:id="rId18"/>
    <p:sldId id="27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AE087-4BF6-4767-B170-923CA135538A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E9A266-F17A-4FC8-B546-84965543743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7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64F5F-56DB-4D09-84DA-7638423440B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704AEF-946B-4D39-990E-F2A7D2010564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2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35A5B-1317-4C77-B669-ABC7CE8D51D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EF8044-A96E-40A0-9EEB-FF468DC60BF4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236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6"/>
          <p:cNvGrpSpPr>
            <a:grpSpLocks/>
          </p:cNvGrpSpPr>
          <p:nvPr userDrawn="1"/>
        </p:nvGrpSpPr>
        <p:grpSpPr bwMode="auto">
          <a:xfrm>
            <a:off x="-4286251" y="-214313"/>
            <a:ext cx="5429251" cy="4500563"/>
            <a:chOff x="-3214742" y="-214338"/>
            <a:chExt cx="4071966" cy="4500594"/>
          </a:xfrm>
        </p:grpSpPr>
        <p:sp>
          <p:nvSpPr>
            <p:cNvPr id="7" name="AutoShape 4"/>
            <p:cNvSpPr>
              <a:spLocks noChangeArrowheads="1"/>
            </p:cNvSpPr>
            <p:nvPr userDrawn="1"/>
          </p:nvSpPr>
          <p:spPr bwMode="auto">
            <a:xfrm>
              <a:off x="-2000296" y="1142984"/>
              <a:ext cx="2857520" cy="3143272"/>
            </a:xfrm>
            <a:custGeom>
              <a:avLst/>
              <a:gdLst>
                <a:gd name="T0" fmla="*/ 2147483646 w 64000"/>
                <a:gd name="T1" fmla="*/ 280535258 h 64000"/>
                <a:gd name="T2" fmla="*/ 2147483646 w 64000"/>
                <a:gd name="T3" fmla="*/ 2147483646 h 64000"/>
                <a:gd name="T4" fmla="*/ 2147483646 w 64000"/>
                <a:gd name="T5" fmla="*/ 2147483646 h 64000"/>
                <a:gd name="T6" fmla="*/ 2147483646 w 64000"/>
                <a:gd name="T7" fmla="*/ 2147483646 h 64000"/>
                <a:gd name="T8" fmla="*/ 2147483646 w 64000"/>
                <a:gd name="T9" fmla="*/ 2147483646 h 64000"/>
                <a:gd name="T10" fmla="*/ 2147483646 w 64000"/>
                <a:gd name="T11" fmla="*/ 2147483646 h 64000"/>
                <a:gd name="T12" fmla="*/ 2147483646 w 64000"/>
                <a:gd name="T13" fmla="*/ 280535258 h 64000"/>
                <a:gd name="T14" fmla="*/ 2147483646 w 64000"/>
                <a:gd name="T15" fmla="*/ 280535258 h 64000"/>
                <a:gd name="T16" fmla="*/ 2147483646 w 64000"/>
                <a:gd name="T17" fmla="*/ 280535258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1 h 64000"/>
                <a:gd name="T29" fmla="*/ 44083 w 64000"/>
                <a:gd name="T30" fmla="*/ 2963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rgbClr val="FF0000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-2000296" y="500043"/>
              <a:ext cx="2857520" cy="2928957"/>
            </a:xfrm>
            <a:custGeom>
              <a:avLst/>
              <a:gdLst>
                <a:gd name="T0" fmla="*/ 2147483646 w 64000"/>
                <a:gd name="T1" fmla="*/ 226975587 h 64000"/>
                <a:gd name="T2" fmla="*/ 2147483646 w 64000"/>
                <a:gd name="T3" fmla="*/ 2147483646 h 64000"/>
                <a:gd name="T4" fmla="*/ 2147483646 w 64000"/>
                <a:gd name="T5" fmla="*/ 2147483646 h 64000"/>
                <a:gd name="T6" fmla="*/ 2147483646 w 64000"/>
                <a:gd name="T7" fmla="*/ 2147483646 h 64000"/>
                <a:gd name="T8" fmla="*/ 2147483646 w 64000"/>
                <a:gd name="T9" fmla="*/ 2147483646 h 64000"/>
                <a:gd name="T10" fmla="*/ 2147483646 w 64000"/>
                <a:gd name="T11" fmla="*/ 2147483646 h 64000"/>
                <a:gd name="T12" fmla="*/ 2147483646 w 64000"/>
                <a:gd name="T13" fmla="*/ 226975587 h 64000"/>
                <a:gd name="T14" fmla="*/ 2147483646 w 64000"/>
                <a:gd name="T15" fmla="*/ 226975587 h 64000"/>
                <a:gd name="T16" fmla="*/ 2147483646 w 64000"/>
                <a:gd name="T17" fmla="*/ 226975587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1 h 64000"/>
                <a:gd name="T29" fmla="*/ 44083 w 64000"/>
                <a:gd name="T30" fmla="*/ 2963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rgbClr val="0066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-3214742" y="-214338"/>
              <a:ext cx="4000529" cy="2714645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994" y="6246"/>
                </a:cxn>
                <a:cxn ang="0">
                  <a:pos x="64000" y="32000"/>
                </a:cxn>
                <a:cxn ang="0">
                  <a:pos x="50994" y="57753"/>
                </a:cxn>
                <a:cxn ang="0">
                  <a:pos x="50994" y="57753"/>
                </a:cxn>
                <a:cxn ang="0">
                  <a:pos x="50993" y="57753"/>
                </a:cxn>
                <a:cxn ang="0">
                  <a:pos x="50994" y="57754"/>
                </a:cxn>
                <a:cxn ang="0">
                  <a:pos x="50994" y="6246"/>
                </a:cxn>
                <a:cxn ang="0">
                  <a:pos x="50993" y="6246"/>
                </a:cxn>
                <a:cxn ang="0">
                  <a:pos x="50994" y="6246"/>
                </a:cxn>
              </a:cxnLst>
              <a:rect l="T13" t="T15" r="T17" b="T19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accent3">
                <a:lumMod val="95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6684" y="301625"/>
            <a:ext cx="975148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802967" y="1827213"/>
            <a:ext cx="47752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02967" y="3960813"/>
            <a:ext cx="47752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631A67-C79A-477B-8927-B2AC4ADA80D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4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E46A4-C8E2-485E-84FF-F94EF7D19E52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BE8788-0704-4B0B-8D41-A89CEFC329D4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3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936E9-3D5F-46F9-A415-BBA38C074EB8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FD82BA-FAD2-4435-95FF-47D3503DA155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26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D17FB-72C6-40E6-95F8-1DCD4953888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EB404F-FF67-4EAF-9DFA-8548900AD68E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1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25B55-650E-44D3-888E-B0C7AA4B9E96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5D0953-C075-4D60-B219-207EABE12851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85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C50EF-2B22-41AA-B212-750CDC8A34E2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EA70FC-EFE3-4C26-8247-B69B094FE54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9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92002-1EEC-468C-9A7D-A529098DB9F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1A588A-C345-4FA8-921E-387A1E5D442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1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77145-E51D-44DC-BF23-48BEB483A14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1BDA66-973B-44B5-9776-08F014DD184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7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FA911-E777-4992-BC34-EF10804B087B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B09470-B429-4685-8272-65E20122216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9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Arial" panose="020B0604020202020204" pitchFamily="34" charset="0"/>
            </a:endParaRPr>
          </a:p>
        </p:txBody>
      </p:sp>
      <p:sp>
        <p:nvSpPr>
          <p:cNvPr id="2053" name="Текст 7"/>
          <p:cNvSpPr>
            <a:spLocks noGrp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FBAB5D-24D0-49C1-9779-1F2D0FD38A79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31.05.2018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0BB8AB-585F-4550-A882-22532ADF1631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9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847850" y="0"/>
            <a:ext cx="8515350" cy="105273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b="1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b="1" dirty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b="1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b="1" dirty="0"/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Департамент образования и науки Кемеровской области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Государственное профессиональное образовательное учреждение «Профессиональный колледж г. Новокузнецка»</a:t>
            </a:r>
            <a:endParaRPr lang="ru-RU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0" y="2204864"/>
            <a:ext cx="9144000" cy="2808312"/>
          </a:xfrm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700" dirty="0" smtClean="0"/>
              <a:t>Организация команды проекта и распределение ответственности</a:t>
            </a:r>
            <a:endParaRPr lang="ru-RU" sz="2700" dirty="0"/>
          </a:p>
        </p:txBody>
      </p:sp>
      <p:sp>
        <p:nvSpPr>
          <p:cNvPr id="12292" name="Прямоугольник 6"/>
          <p:cNvSpPr>
            <a:spLocks noChangeArrowheads="1"/>
          </p:cNvSpPr>
          <p:nvPr/>
        </p:nvSpPr>
        <p:spPr bwMode="auto">
          <a:xfrm>
            <a:off x="3810000" y="4724400"/>
            <a:ext cx="6858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Кучерявенко Тамара Александровна,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директор  ГПОУ ПК г. Новокузнецка</a:t>
            </a:r>
          </a:p>
        </p:txBody>
      </p:sp>
    </p:spTree>
    <p:extLst>
      <p:ext uri="{BB962C8B-B14F-4D97-AF65-F5344CB8AC3E}">
        <p14:creationId xmlns:p14="http://schemas.microsoft.com/office/powerpoint/2010/main" val="3800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52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8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3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3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27" y="0"/>
            <a:ext cx="10246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88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27" y="0"/>
            <a:ext cx="10246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8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27" y="0"/>
            <a:ext cx="10246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3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5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88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5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59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92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40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¤Ð¾ÑÐ¾ ÐÐ½Ð¶ÐµÐ»Ñ ÐÐ°ÑÑÑÐµÐ²Ð¾Ð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775" y="588962"/>
            <a:ext cx="4276725" cy="570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8747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33</Words>
  <Application>Microsoft Office PowerPoint</Application>
  <PresentationFormat>Широкоэкранный</PresentationFormat>
  <Paragraphs>11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Franklin Gothic Book</vt:lpstr>
      <vt:lpstr>Franklin Gothic Medium</vt:lpstr>
      <vt:lpstr>Wingdings 2</vt:lpstr>
      <vt:lpstr>Трек</vt:lpstr>
      <vt:lpstr>Организация команды проекта и распределение ответственности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ГПОУ Профессиональный колледж г. Новокузнецка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команды проекта и распределение ответственности</dc:title>
  <dc:creator>Студент</dc:creator>
  <cp:lastModifiedBy>Сергей Владимирович Мельников</cp:lastModifiedBy>
  <cp:revision>4</cp:revision>
  <dcterms:created xsi:type="dcterms:W3CDTF">2018-05-31T04:29:32Z</dcterms:created>
  <dcterms:modified xsi:type="dcterms:W3CDTF">2018-05-31T08:57:06Z</dcterms:modified>
</cp:coreProperties>
</file>